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Default Extension="vml" ContentType="application/vnd.openxmlformats-officedocument.vmlDrawing"/>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773" r:id="rId1"/>
  </p:sldMasterIdLst>
  <p:notesMasterIdLst>
    <p:notesMasterId r:id="rId44"/>
  </p:notesMasterIdLst>
  <p:handoutMasterIdLst>
    <p:handoutMasterId r:id="rId45"/>
  </p:handoutMasterIdLst>
  <p:sldIdLst>
    <p:sldId id="256" r:id="rId2"/>
    <p:sldId id="257" r:id="rId3"/>
    <p:sldId id="269" r:id="rId4"/>
    <p:sldId id="259" r:id="rId5"/>
    <p:sldId id="274" r:id="rId6"/>
    <p:sldId id="286" r:id="rId7"/>
    <p:sldId id="287" r:id="rId8"/>
    <p:sldId id="263" r:id="rId9"/>
    <p:sldId id="285" r:id="rId10"/>
    <p:sldId id="288" r:id="rId11"/>
    <p:sldId id="289" r:id="rId12"/>
    <p:sldId id="275" r:id="rId13"/>
    <p:sldId id="284" r:id="rId14"/>
    <p:sldId id="270" r:id="rId15"/>
    <p:sldId id="276" r:id="rId16"/>
    <p:sldId id="277" r:id="rId17"/>
    <p:sldId id="290" r:id="rId18"/>
    <p:sldId id="291" r:id="rId19"/>
    <p:sldId id="292" r:id="rId20"/>
    <p:sldId id="293" r:id="rId21"/>
    <p:sldId id="296" r:id="rId22"/>
    <p:sldId id="294" r:id="rId23"/>
    <p:sldId id="281" r:id="rId24"/>
    <p:sldId id="278" r:id="rId25"/>
    <p:sldId id="271" r:id="rId26"/>
    <p:sldId id="298" r:id="rId27"/>
    <p:sldId id="299" r:id="rId28"/>
    <p:sldId id="300" r:id="rId29"/>
    <p:sldId id="301" r:id="rId30"/>
    <p:sldId id="302" r:id="rId31"/>
    <p:sldId id="297" r:id="rId32"/>
    <p:sldId id="279" r:id="rId33"/>
    <p:sldId id="282" r:id="rId34"/>
    <p:sldId id="272" r:id="rId35"/>
    <p:sldId id="280" r:id="rId36"/>
    <p:sldId id="295" r:id="rId37"/>
    <p:sldId id="283" r:id="rId38"/>
    <p:sldId id="303" r:id="rId39"/>
    <p:sldId id="304" r:id="rId40"/>
    <p:sldId id="268" r:id="rId41"/>
    <p:sldId id="258" r:id="rId42"/>
    <p:sldId id="273" r:id="rId43"/>
  </p:sldIdLst>
  <p:sldSz cx="9144000" cy="6858000" type="screen4x3"/>
  <p:notesSz cx="7010400" cy="9296400"/>
  <p:defaultTextStyle>
    <a:defPPr>
      <a:defRPr lang="en-US"/>
    </a:defPPr>
    <a:lvl1pPr algn="l" rtl="0" fontAlgn="base">
      <a:spcBef>
        <a:spcPct val="20000"/>
      </a:spcBef>
      <a:spcAft>
        <a:spcPct val="0"/>
      </a:spcAft>
      <a:buClr>
        <a:srgbClr val="FF0000"/>
      </a:buClr>
      <a:buSzPct val="110000"/>
      <a:buChar char="•"/>
      <a:defRPr sz="3200" b="1" kern="1200">
        <a:solidFill>
          <a:schemeClr val="tx1"/>
        </a:solidFill>
        <a:latin typeface="Arial" charset="0"/>
        <a:ea typeface="+mn-ea"/>
        <a:cs typeface="+mn-cs"/>
      </a:defRPr>
    </a:lvl1pPr>
    <a:lvl2pPr marL="457200" algn="l" rtl="0" fontAlgn="base">
      <a:spcBef>
        <a:spcPct val="20000"/>
      </a:spcBef>
      <a:spcAft>
        <a:spcPct val="0"/>
      </a:spcAft>
      <a:buClr>
        <a:srgbClr val="FF0000"/>
      </a:buClr>
      <a:buSzPct val="110000"/>
      <a:buChar char="•"/>
      <a:defRPr sz="3200" b="1" kern="1200">
        <a:solidFill>
          <a:schemeClr val="tx1"/>
        </a:solidFill>
        <a:latin typeface="Arial" charset="0"/>
        <a:ea typeface="+mn-ea"/>
        <a:cs typeface="+mn-cs"/>
      </a:defRPr>
    </a:lvl2pPr>
    <a:lvl3pPr marL="914400" algn="l" rtl="0" fontAlgn="base">
      <a:spcBef>
        <a:spcPct val="20000"/>
      </a:spcBef>
      <a:spcAft>
        <a:spcPct val="0"/>
      </a:spcAft>
      <a:buClr>
        <a:srgbClr val="FF0000"/>
      </a:buClr>
      <a:buSzPct val="110000"/>
      <a:buChar char="•"/>
      <a:defRPr sz="3200" b="1" kern="1200">
        <a:solidFill>
          <a:schemeClr val="tx1"/>
        </a:solidFill>
        <a:latin typeface="Arial" charset="0"/>
        <a:ea typeface="+mn-ea"/>
        <a:cs typeface="+mn-cs"/>
      </a:defRPr>
    </a:lvl3pPr>
    <a:lvl4pPr marL="1371600" algn="l" rtl="0" fontAlgn="base">
      <a:spcBef>
        <a:spcPct val="20000"/>
      </a:spcBef>
      <a:spcAft>
        <a:spcPct val="0"/>
      </a:spcAft>
      <a:buClr>
        <a:srgbClr val="FF0000"/>
      </a:buClr>
      <a:buSzPct val="110000"/>
      <a:buChar char="•"/>
      <a:defRPr sz="3200" b="1" kern="1200">
        <a:solidFill>
          <a:schemeClr val="tx1"/>
        </a:solidFill>
        <a:latin typeface="Arial" charset="0"/>
        <a:ea typeface="+mn-ea"/>
        <a:cs typeface="+mn-cs"/>
      </a:defRPr>
    </a:lvl4pPr>
    <a:lvl5pPr marL="1828800" algn="l" rtl="0" fontAlgn="base">
      <a:spcBef>
        <a:spcPct val="20000"/>
      </a:spcBef>
      <a:spcAft>
        <a:spcPct val="0"/>
      </a:spcAft>
      <a:buClr>
        <a:srgbClr val="FF0000"/>
      </a:buClr>
      <a:buSzPct val="110000"/>
      <a:buChar char="•"/>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CC"/>
    <a:srgbClr val="CCECFF"/>
    <a:srgbClr val="0066CC"/>
    <a:srgbClr val="EAEAEA"/>
    <a:srgbClr val="FFCC99"/>
    <a:srgbClr val="FF9933"/>
    <a:srgbClr val="FF9900"/>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58" autoAdjust="0"/>
    <p:restoredTop sz="94973" autoAdjust="0"/>
  </p:normalViewPr>
  <p:slideViewPr>
    <p:cSldViewPr>
      <p:cViewPr>
        <p:scale>
          <a:sx n="90" d="100"/>
          <a:sy n="90" d="100"/>
        </p:scale>
        <p:origin x="30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1" d="100"/>
          <a:sy n="51" d="100"/>
        </p:scale>
        <p:origin x="-2333" y="-8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_rels/data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3D683-7577-424F-B473-2219F6BE7178}" type="doc">
      <dgm:prSet loTypeId="urn:microsoft.com/office/officeart/2008/layout/BendingPictureCaptionList" loCatId="picture" qsTypeId="urn:microsoft.com/office/officeart/2005/8/quickstyle/simple1" qsCatId="simple" csTypeId="urn:microsoft.com/office/officeart/2005/8/colors/accent2_3" csCatId="accent2" phldr="1"/>
      <dgm:spPr/>
      <dgm:t>
        <a:bodyPr/>
        <a:lstStyle/>
        <a:p>
          <a:endParaRPr lang="en-US"/>
        </a:p>
      </dgm:t>
    </dgm:pt>
    <dgm:pt modelId="{885B05B9-EDD5-4D51-88C9-E3E3481133EE}">
      <dgm:prSet phldrT="[Text]"/>
      <dgm:spPr/>
      <dgm:t>
        <a:bodyPr/>
        <a:lstStyle/>
        <a:p>
          <a:r>
            <a:rPr lang="en-US" dirty="0" smtClean="0"/>
            <a:t>Barrie Fire Dispatch Center</a:t>
          </a:r>
          <a:endParaRPr lang="en-US" dirty="0"/>
        </a:p>
      </dgm:t>
    </dgm:pt>
    <dgm:pt modelId="{3391A005-ABC7-44E7-9A17-F6F1CA6A31DA}" type="parTrans" cxnId="{4679ACEF-562F-4510-B05D-D9024F8277CC}">
      <dgm:prSet/>
      <dgm:spPr/>
      <dgm:t>
        <a:bodyPr/>
        <a:lstStyle/>
        <a:p>
          <a:endParaRPr lang="en-US"/>
        </a:p>
      </dgm:t>
    </dgm:pt>
    <dgm:pt modelId="{8F4A9124-724A-4882-BC2B-3B5CD9B1185E}" type="sibTrans" cxnId="{4679ACEF-562F-4510-B05D-D9024F8277CC}">
      <dgm:prSet/>
      <dgm:spPr/>
      <dgm:t>
        <a:bodyPr/>
        <a:lstStyle/>
        <a:p>
          <a:endParaRPr lang="en-US"/>
        </a:p>
      </dgm:t>
    </dgm:pt>
    <dgm:pt modelId="{61E0E966-BE94-4697-8D66-5C573727F9EA}">
      <dgm:prSet phldrT="[Text]"/>
      <dgm:spPr/>
      <dgm:t>
        <a:bodyPr/>
        <a:lstStyle/>
        <a:p>
          <a:r>
            <a:rPr lang="en-US" dirty="0" smtClean="0"/>
            <a:t>Integrated 911 Service</a:t>
          </a:r>
          <a:endParaRPr lang="en-US" dirty="0"/>
        </a:p>
      </dgm:t>
    </dgm:pt>
    <dgm:pt modelId="{F97BE662-341B-40AB-80F6-95C3DB58737F}" type="parTrans" cxnId="{34D6E0A4-7788-466A-A8CB-C530D9F732D0}">
      <dgm:prSet/>
      <dgm:spPr/>
      <dgm:t>
        <a:bodyPr/>
        <a:lstStyle/>
        <a:p>
          <a:endParaRPr lang="en-US"/>
        </a:p>
      </dgm:t>
    </dgm:pt>
    <dgm:pt modelId="{75EFD990-2C21-45AC-9171-1526FB79F1CD}" type="sibTrans" cxnId="{34D6E0A4-7788-466A-A8CB-C530D9F732D0}">
      <dgm:prSet/>
      <dgm:spPr/>
      <dgm:t>
        <a:bodyPr/>
        <a:lstStyle/>
        <a:p>
          <a:endParaRPr lang="en-US"/>
        </a:p>
      </dgm:t>
    </dgm:pt>
    <dgm:pt modelId="{A710B8F1-E0AA-4EFA-892F-8ABA04ECBA06}" type="pres">
      <dgm:prSet presAssocID="{D903D683-7577-424F-B473-2219F6BE7178}" presName="Name0" presStyleCnt="0">
        <dgm:presLayoutVars>
          <dgm:dir/>
          <dgm:resizeHandles val="exact"/>
        </dgm:presLayoutVars>
      </dgm:prSet>
      <dgm:spPr/>
      <dgm:t>
        <a:bodyPr/>
        <a:lstStyle/>
        <a:p>
          <a:endParaRPr lang="en-US"/>
        </a:p>
      </dgm:t>
    </dgm:pt>
    <dgm:pt modelId="{7E56D134-BE11-46DB-9EAE-CAAD16E6F645}" type="pres">
      <dgm:prSet presAssocID="{885B05B9-EDD5-4D51-88C9-E3E3481133EE}" presName="composite" presStyleCnt="0"/>
      <dgm:spPr/>
    </dgm:pt>
    <dgm:pt modelId="{44B2A6C4-FA06-4A10-9A59-8AFACD63EF26}" type="pres">
      <dgm:prSet presAssocID="{885B05B9-EDD5-4D51-88C9-E3E3481133EE}" presName="rect1" presStyleLbl="bgImgPlace1" presStyleIdx="0" presStyleCnt="2"/>
      <dgm:spPr>
        <a:noFill/>
        <a:ln>
          <a:noFill/>
        </a:ln>
      </dgm:spPr>
    </dgm:pt>
    <dgm:pt modelId="{91D722CC-3004-4D0E-A343-8F2106BA1EA4}" type="pres">
      <dgm:prSet presAssocID="{885B05B9-EDD5-4D51-88C9-E3E3481133EE}" presName="wedgeRectCallout1" presStyleLbl="node1" presStyleIdx="0" presStyleCnt="2">
        <dgm:presLayoutVars>
          <dgm:bulletEnabled val="1"/>
        </dgm:presLayoutVars>
      </dgm:prSet>
      <dgm:spPr/>
      <dgm:t>
        <a:bodyPr/>
        <a:lstStyle/>
        <a:p>
          <a:endParaRPr lang="en-US"/>
        </a:p>
      </dgm:t>
    </dgm:pt>
    <dgm:pt modelId="{117537B2-3E7C-48E5-A20A-81015D34A316}" type="pres">
      <dgm:prSet presAssocID="{8F4A9124-724A-4882-BC2B-3B5CD9B1185E}" presName="sibTrans" presStyleCnt="0"/>
      <dgm:spPr/>
    </dgm:pt>
    <dgm:pt modelId="{A7CC1E69-5A92-450F-82A8-C49A97C0646C}" type="pres">
      <dgm:prSet presAssocID="{61E0E966-BE94-4697-8D66-5C573727F9EA}" presName="composite" presStyleCnt="0"/>
      <dgm:spPr/>
    </dgm:pt>
    <dgm:pt modelId="{011E1AA3-B0E1-408F-BF05-2D765919239B}" type="pres">
      <dgm:prSet presAssocID="{61E0E966-BE94-4697-8D66-5C573727F9EA}" presName="rect1" presStyleLbl="bgImgPlace1" presStyleIdx="1" presStyleCnt="2"/>
      <dgm:spPr>
        <a:noFill/>
        <a:ln>
          <a:noFill/>
        </a:ln>
      </dgm:spPr>
    </dgm:pt>
    <dgm:pt modelId="{DDE25488-97E0-4BA7-9482-79161B1DAF3C}" type="pres">
      <dgm:prSet presAssocID="{61E0E966-BE94-4697-8D66-5C573727F9EA}" presName="wedgeRectCallout1" presStyleLbl="node1" presStyleIdx="1" presStyleCnt="2">
        <dgm:presLayoutVars>
          <dgm:bulletEnabled val="1"/>
        </dgm:presLayoutVars>
      </dgm:prSet>
      <dgm:spPr/>
      <dgm:t>
        <a:bodyPr/>
        <a:lstStyle/>
        <a:p>
          <a:endParaRPr lang="en-US"/>
        </a:p>
      </dgm:t>
    </dgm:pt>
  </dgm:ptLst>
  <dgm:cxnLst>
    <dgm:cxn modelId="{34D6E0A4-7788-466A-A8CB-C530D9F732D0}" srcId="{D903D683-7577-424F-B473-2219F6BE7178}" destId="{61E0E966-BE94-4697-8D66-5C573727F9EA}" srcOrd="1" destOrd="0" parTransId="{F97BE662-341B-40AB-80F6-95C3DB58737F}" sibTransId="{75EFD990-2C21-45AC-9171-1526FB79F1CD}"/>
    <dgm:cxn modelId="{D1ADBDAB-C03F-42E5-8D18-8BEBB6383B95}" type="presOf" srcId="{61E0E966-BE94-4697-8D66-5C573727F9EA}" destId="{DDE25488-97E0-4BA7-9482-79161B1DAF3C}" srcOrd="0" destOrd="0" presId="urn:microsoft.com/office/officeart/2008/layout/BendingPictureCaptionList"/>
    <dgm:cxn modelId="{4679ACEF-562F-4510-B05D-D9024F8277CC}" srcId="{D903D683-7577-424F-B473-2219F6BE7178}" destId="{885B05B9-EDD5-4D51-88C9-E3E3481133EE}" srcOrd="0" destOrd="0" parTransId="{3391A005-ABC7-44E7-9A17-F6F1CA6A31DA}" sibTransId="{8F4A9124-724A-4882-BC2B-3B5CD9B1185E}"/>
    <dgm:cxn modelId="{80F2BA5F-DA2B-40BD-A4B2-2FAAED709906}" type="presOf" srcId="{885B05B9-EDD5-4D51-88C9-E3E3481133EE}" destId="{91D722CC-3004-4D0E-A343-8F2106BA1EA4}" srcOrd="0" destOrd="0" presId="urn:microsoft.com/office/officeart/2008/layout/BendingPictureCaptionList"/>
    <dgm:cxn modelId="{8373D2AE-FA75-4800-91B5-5D6F72234AA2}" type="presOf" srcId="{D903D683-7577-424F-B473-2219F6BE7178}" destId="{A710B8F1-E0AA-4EFA-892F-8ABA04ECBA06}" srcOrd="0" destOrd="0" presId="urn:microsoft.com/office/officeart/2008/layout/BendingPictureCaptionList"/>
    <dgm:cxn modelId="{CF7D6860-398A-4917-B1DF-DFAC8DAEA730}" type="presParOf" srcId="{A710B8F1-E0AA-4EFA-892F-8ABA04ECBA06}" destId="{7E56D134-BE11-46DB-9EAE-CAAD16E6F645}" srcOrd="0" destOrd="0" presId="urn:microsoft.com/office/officeart/2008/layout/BendingPictureCaptionList"/>
    <dgm:cxn modelId="{BC108BF5-22D7-4135-A18C-8B2C25AF1E79}" type="presParOf" srcId="{7E56D134-BE11-46DB-9EAE-CAAD16E6F645}" destId="{44B2A6C4-FA06-4A10-9A59-8AFACD63EF26}" srcOrd="0" destOrd="0" presId="urn:microsoft.com/office/officeart/2008/layout/BendingPictureCaptionList"/>
    <dgm:cxn modelId="{7C74F662-8085-4E85-8C4E-8F8224E8D7C1}" type="presParOf" srcId="{7E56D134-BE11-46DB-9EAE-CAAD16E6F645}" destId="{91D722CC-3004-4D0E-A343-8F2106BA1EA4}" srcOrd="1" destOrd="0" presId="urn:microsoft.com/office/officeart/2008/layout/BendingPictureCaptionList"/>
    <dgm:cxn modelId="{D67B1257-3E0B-4DDC-8C50-7746C25E7EFC}" type="presParOf" srcId="{A710B8F1-E0AA-4EFA-892F-8ABA04ECBA06}" destId="{117537B2-3E7C-48E5-A20A-81015D34A316}" srcOrd="1" destOrd="0" presId="urn:microsoft.com/office/officeart/2008/layout/BendingPictureCaptionList"/>
    <dgm:cxn modelId="{729C5EDA-7CE7-4A4E-A011-AA82F73273B6}" type="presParOf" srcId="{A710B8F1-E0AA-4EFA-892F-8ABA04ECBA06}" destId="{A7CC1E69-5A92-450F-82A8-C49A97C0646C}" srcOrd="2" destOrd="0" presId="urn:microsoft.com/office/officeart/2008/layout/BendingPictureCaptionList"/>
    <dgm:cxn modelId="{4A4AE22B-2E8A-4284-A6C3-C044955057A0}" type="presParOf" srcId="{A7CC1E69-5A92-450F-82A8-C49A97C0646C}" destId="{011E1AA3-B0E1-408F-BF05-2D765919239B}" srcOrd="0" destOrd="0" presId="urn:microsoft.com/office/officeart/2008/layout/BendingPictureCaptionList"/>
    <dgm:cxn modelId="{8F259500-6B04-40FC-B3DD-9183FBE7C642}" type="presParOf" srcId="{A7CC1E69-5A92-450F-82A8-C49A97C0646C}" destId="{DDE25488-97E0-4BA7-9482-79161B1DAF3C}" srcOrd="1" destOrd="0" presId="urn:microsoft.com/office/officeart/2008/layout/BendingPictureCaption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36B918-BA26-4E31-9F2F-BC819C3897EA}" type="doc">
      <dgm:prSet loTypeId="urn:microsoft.com/office/officeart/2008/layout/PictureLineup" loCatId="picture" qsTypeId="urn:microsoft.com/office/officeart/2005/8/quickstyle/simple1" qsCatId="simple" csTypeId="urn:microsoft.com/office/officeart/2005/8/colors/accent2_3" csCatId="accent2" phldr="1"/>
      <dgm:spPr/>
      <dgm:t>
        <a:bodyPr/>
        <a:lstStyle/>
        <a:p>
          <a:endParaRPr lang="en-US"/>
        </a:p>
      </dgm:t>
    </dgm:pt>
    <dgm:pt modelId="{173DE90B-4B0B-4A3A-9DF4-0FD49A701498}">
      <dgm:prSet phldrT="[Text]"/>
      <dgm:spPr/>
      <dgm:t>
        <a:bodyPr/>
        <a:lstStyle/>
        <a:p>
          <a:r>
            <a:rPr lang="en-US" dirty="0" smtClean="0"/>
            <a:t>Fixed location</a:t>
          </a:r>
          <a:endParaRPr lang="en-US" dirty="0"/>
        </a:p>
      </dgm:t>
    </dgm:pt>
    <dgm:pt modelId="{014AF45C-1F97-4CAE-9F54-9239982DE46D}" type="parTrans" cxnId="{2E79D6C1-BB97-4451-9871-C3327E22E45C}">
      <dgm:prSet/>
      <dgm:spPr/>
      <dgm:t>
        <a:bodyPr/>
        <a:lstStyle/>
        <a:p>
          <a:endParaRPr lang="en-US"/>
        </a:p>
      </dgm:t>
    </dgm:pt>
    <dgm:pt modelId="{6B97093F-2353-4AB6-804F-0F625105EBE1}" type="sibTrans" cxnId="{2E79D6C1-BB97-4451-9871-C3327E22E45C}">
      <dgm:prSet/>
      <dgm:spPr/>
      <dgm:t>
        <a:bodyPr/>
        <a:lstStyle/>
        <a:p>
          <a:endParaRPr lang="en-US"/>
        </a:p>
      </dgm:t>
    </dgm:pt>
    <dgm:pt modelId="{10EB9293-4704-4104-95B7-3B930E6399D6}">
      <dgm:prSet phldrT="[Text]"/>
      <dgm:spPr/>
      <dgm:t>
        <a:bodyPr/>
        <a:lstStyle/>
        <a:p>
          <a:r>
            <a:rPr lang="en-US" dirty="0" smtClean="0"/>
            <a:t>Mobile</a:t>
          </a:r>
          <a:endParaRPr lang="en-US" dirty="0"/>
        </a:p>
      </dgm:t>
    </dgm:pt>
    <dgm:pt modelId="{B38700A2-CE80-4AE9-AE74-E39E11DD0EA2}" type="parTrans" cxnId="{66F2ADB7-6D99-4230-94EF-13AB04427823}">
      <dgm:prSet/>
      <dgm:spPr/>
      <dgm:t>
        <a:bodyPr/>
        <a:lstStyle/>
        <a:p>
          <a:endParaRPr lang="en-US"/>
        </a:p>
      </dgm:t>
    </dgm:pt>
    <dgm:pt modelId="{2E7860F2-5B3A-49BD-A695-D020A0171DB4}" type="sibTrans" cxnId="{66F2ADB7-6D99-4230-94EF-13AB04427823}">
      <dgm:prSet/>
      <dgm:spPr/>
      <dgm:t>
        <a:bodyPr/>
        <a:lstStyle/>
        <a:p>
          <a:endParaRPr lang="en-US"/>
        </a:p>
      </dgm:t>
    </dgm:pt>
    <dgm:pt modelId="{3AA6F596-5467-48A4-B79B-741F77B08564}">
      <dgm:prSet phldrT="[Text]"/>
      <dgm:spPr/>
      <dgm:t>
        <a:bodyPr/>
        <a:lstStyle/>
        <a:p>
          <a:r>
            <a:rPr lang="en-US" dirty="0" smtClean="0"/>
            <a:t>Portable</a:t>
          </a:r>
          <a:endParaRPr lang="en-US" dirty="0"/>
        </a:p>
      </dgm:t>
    </dgm:pt>
    <dgm:pt modelId="{7705271F-F45E-49FB-9CBE-5CB42522E7B0}" type="parTrans" cxnId="{8FD35249-BEEC-4677-8128-ED8BAF52C2F2}">
      <dgm:prSet/>
      <dgm:spPr/>
      <dgm:t>
        <a:bodyPr/>
        <a:lstStyle/>
        <a:p>
          <a:endParaRPr lang="en-US"/>
        </a:p>
      </dgm:t>
    </dgm:pt>
    <dgm:pt modelId="{AEA88ABF-713B-4AB0-8C36-4E630D4AF604}" type="sibTrans" cxnId="{8FD35249-BEEC-4677-8128-ED8BAF52C2F2}">
      <dgm:prSet/>
      <dgm:spPr/>
      <dgm:t>
        <a:bodyPr/>
        <a:lstStyle/>
        <a:p>
          <a:endParaRPr lang="en-US"/>
        </a:p>
      </dgm:t>
    </dgm:pt>
    <dgm:pt modelId="{85703CB8-DA6F-472D-A02D-DFAB0DC2703E}" type="pres">
      <dgm:prSet presAssocID="{CF36B918-BA26-4E31-9F2F-BC819C3897EA}" presName="Name0" presStyleCnt="0">
        <dgm:presLayoutVars>
          <dgm:chMax/>
          <dgm:chPref/>
          <dgm:dir/>
          <dgm:animLvl val="lvl"/>
          <dgm:resizeHandles val="exact"/>
        </dgm:presLayoutVars>
      </dgm:prSet>
      <dgm:spPr/>
      <dgm:t>
        <a:bodyPr/>
        <a:lstStyle/>
        <a:p>
          <a:endParaRPr lang="en-US"/>
        </a:p>
      </dgm:t>
    </dgm:pt>
    <dgm:pt modelId="{57E4889D-D351-4DE2-A5AF-63C1B9A773B5}" type="pres">
      <dgm:prSet presAssocID="{173DE90B-4B0B-4A3A-9DF4-0FD49A701498}" presName="composite" presStyleCnt="0"/>
      <dgm:spPr/>
    </dgm:pt>
    <dgm:pt modelId="{50CB8A32-4DAA-46D3-9D97-379C5385BC7B}" type="pres">
      <dgm:prSet presAssocID="{173DE90B-4B0B-4A3A-9DF4-0FD49A701498}" presName="Image" presStyleLbl="alignNod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dgm:spPr>
    </dgm:pt>
    <dgm:pt modelId="{06D15095-A3EA-48CA-92DB-7E18CEE08A38}" type="pres">
      <dgm:prSet presAssocID="{173DE90B-4B0B-4A3A-9DF4-0FD49A701498}" presName="Accent" presStyleLbl="parChTrans1D1" presStyleIdx="0" presStyleCnt="3"/>
      <dgm:spPr/>
    </dgm:pt>
    <dgm:pt modelId="{C019E263-3A65-4998-B237-A7212FFADD43}" type="pres">
      <dgm:prSet presAssocID="{173DE90B-4B0B-4A3A-9DF4-0FD49A701498}" presName="Parent" presStyleLbl="revTx" presStyleIdx="0" presStyleCnt="3">
        <dgm:presLayoutVars>
          <dgm:chMax val="0"/>
          <dgm:chPref val="0"/>
          <dgm:bulletEnabled val="1"/>
        </dgm:presLayoutVars>
      </dgm:prSet>
      <dgm:spPr/>
      <dgm:t>
        <a:bodyPr/>
        <a:lstStyle/>
        <a:p>
          <a:endParaRPr lang="en-US"/>
        </a:p>
      </dgm:t>
    </dgm:pt>
    <dgm:pt modelId="{74A626B3-45F9-47B4-ABDB-9D99021BFD2D}" type="pres">
      <dgm:prSet presAssocID="{6B97093F-2353-4AB6-804F-0F625105EBE1}" presName="sibTrans" presStyleCnt="0"/>
      <dgm:spPr/>
    </dgm:pt>
    <dgm:pt modelId="{F48DCCF8-306A-4F63-B611-EA35D472C812}" type="pres">
      <dgm:prSet presAssocID="{10EB9293-4704-4104-95B7-3B930E6399D6}" presName="composite" presStyleCnt="0"/>
      <dgm:spPr/>
    </dgm:pt>
    <dgm:pt modelId="{C9456ECF-A425-4909-ACCB-4DDB83FFD495}" type="pres">
      <dgm:prSet presAssocID="{10EB9293-4704-4104-95B7-3B930E6399D6}" presName="Image" presStyleLbl="alignNod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14000" r="-14000"/>
          </a:stretch>
        </a:blipFill>
      </dgm:spPr>
      <dgm:t>
        <a:bodyPr/>
        <a:lstStyle/>
        <a:p>
          <a:endParaRPr lang="en-US"/>
        </a:p>
      </dgm:t>
    </dgm:pt>
    <dgm:pt modelId="{0FCA9D61-C298-42DA-B9D8-A900D4B448CE}" type="pres">
      <dgm:prSet presAssocID="{10EB9293-4704-4104-95B7-3B930E6399D6}" presName="Accent" presStyleLbl="parChTrans1D1" presStyleIdx="1" presStyleCnt="3"/>
      <dgm:spPr/>
    </dgm:pt>
    <dgm:pt modelId="{9ABFD210-D6C3-4D77-B277-AFB9DB7727C0}" type="pres">
      <dgm:prSet presAssocID="{10EB9293-4704-4104-95B7-3B930E6399D6}" presName="Parent" presStyleLbl="revTx" presStyleIdx="1" presStyleCnt="3">
        <dgm:presLayoutVars>
          <dgm:chMax val="0"/>
          <dgm:chPref val="0"/>
          <dgm:bulletEnabled val="1"/>
        </dgm:presLayoutVars>
      </dgm:prSet>
      <dgm:spPr/>
      <dgm:t>
        <a:bodyPr/>
        <a:lstStyle/>
        <a:p>
          <a:endParaRPr lang="en-US"/>
        </a:p>
      </dgm:t>
    </dgm:pt>
    <dgm:pt modelId="{A24A5C14-BF6B-4036-9B24-E1CBD5E144B5}" type="pres">
      <dgm:prSet presAssocID="{2E7860F2-5B3A-49BD-A695-D020A0171DB4}" presName="sibTrans" presStyleCnt="0"/>
      <dgm:spPr/>
    </dgm:pt>
    <dgm:pt modelId="{7AF8C790-79F5-419A-A6DA-5066CB0093AE}" type="pres">
      <dgm:prSet presAssocID="{3AA6F596-5467-48A4-B79B-741F77B08564}" presName="composite" presStyleCnt="0"/>
      <dgm:spPr/>
    </dgm:pt>
    <dgm:pt modelId="{CCE5A3D6-9B39-4EA0-B77E-5A698FADB62B}" type="pres">
      <dgm:prSet presAssocID="{3AA6F596-5467-48A4-B79B-741F77B08564}" presName="Image" presStyleLbl="alignNod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t="-11000" b="-11000"/>
          </a:stretch>
        </a:blipFill>
      </dgm:spPr>
    </dgm:pt>
    <dgm:pt modelId="{54F77EA1-6BE9-402D-8F08-6439FD36FB08}" type="pres">
      <dgm:prSet presAssocID="{3AA6F596-5467-48A4-B79B-741F77B08564}" presName="Accent" presStyleLbl="parChTrans1D1" presStyleIdx="2" presStyleCnt="3"/>
      <dgm:spPr/>
    </dgm:pt>
    <dgm:pt modelId="{6E4C5757-55B8-4F74-886C-2A0BFC6BB9DB}" type="pres">
      <dgm:prSet presAssocID="{3AA6F596-5467-48A4-B79B-741F77B08564}" presName="Parent" presStyleLbl="revTx" presStyleIdx="2" presStyleCnt="3">
        <dgm:presLayoutVars>
          <dgm:chMax val="0"/>
          <dgm:chPref val="0"/>
          <dgm:bulletEnabled val="1"/>
        </dgm:presLayoutVars>
      </dgm:prSet>
      <dgm:spPr/>
      <dgm:t>
        <a:bodyPr/>
        <a:lstStyle/>
        <a:p>
          <a:endParaRPr lang="en-US"/>
        </a:p>
      </dgm:t>
    </dgm:pt>
  </dgm:ptLst>
  <dgm:cxnLst>
    <dgm:cxn modelId="{9E8F736A-5B2B-417F-A089-118CB97E1C75}" type="presOf" srcId="{10EB9293-4704-4104-95B7-3B930E6399D6}" destId="{9ABFD210-D6C3-4D77-B277-AFB9DB7727C0}" srcOrd="0" destOrd="0" presId="urn:microsoft.com/office/officeart/2008/layout/PictureLineup"/>
    <dgm:cxn modelId="{8FD35249-BEEC-4677-8128-ED8BAF52C2F2}" srcId="{CF36B918-BA26-4E31-9F2F-BC819C3897EA}" destId="{3AA6F596-5467-48A4-B79B-741F77B08564}" srcOrd="2" destOrd="0" parTransId="{7705271F-F45E-49FB-9CBE-5CB42522E7B0}" sibTransId="{AEA88ABF-713B-4AB0-8C36-4E630D4AF604}"/>
    <dgm:cxn modelId="{B75B0BC9-9F56-452E-920B-019C1F17A40E}" type="presOf" srcId="{CF36B918-BA26-4E31-9F2F-BC819C3897EA}" destId="{85703CB8-DA6F-472D-A02D-DFAB0DC2703E}" srcOrd="0" destOrd="0" presId="urn:microsoft.com/office/officeart/2008/layout/PictureLineup"/>
    <dgm:cxn modelId="{2E79D6C1-BB97-4451-9871-C3327E22E45C}" srcId="{CF36B918-BA26-4E31-9F2F-BC819C3897EA}" destId="{173DE90B-4B0B-4A3A-9DF4-0FD49A701498}" srcOrd="0" destOrd="0" parTransId="{014AF45C-1F97-4CAE-9F54-9239982DE46D}" sibTransId="{6B97093F-2353-4AB6-804F-0F625105EBE1}"/>
    <dgm:cxn modelId="{58760B44-1CF9-45DA-82E2-BB26C46D2435}" type="presOf" srcId="{3AA6F596-5467-48A4-B79B-741F77B08564}" destId="{6E4C5757-55B8-4F74-886C-2A0BFC6BB9DB}" srcOrd="0" destOrd="0" presId="urn:microsoft.com/office/officeart/2008/layout/PictureLineup"/>
    <dgm:cxn modelId="{32CFC0EB-0DAE-4C1D-94D8-6ABA9E675091}" type="presOf" srcId="{173DE90B-4B0B-4A3A-9DF4-0FD49A701498}" destId="{C019E263-3A65-4998-B237-A7212FFADD43}" srcOrd="0" destOrd="0" presId="urn:microsoft.com/office/officeart/2008/layout/PictureLineup"/>
    <dgm:cxn modelId="{66F2ADB7-6D99-4230-94EF-13AB04427823}" srcId="{CF36B918-BA26-4E31-9F2F-BC819C3897EA}" destId="{10EB9293-4704-4104-95B7-3B930E6399D6}" srcOrd="1" destOrd="0" parTransId="{B38700A2-CE80-4AE9-AE74-E39E11DD0EA2}" sibTransId="{2E7860F2-5B3A-49BD-A695-D020A0171DB4}"/>
    <dgm:cxn modelId="{1F14AB6A-7350-458F-87B0-BAAB97956C31}" type="presParOf" srcId="{85703CB8-DA6F-472D-A02D-DFAB0DC2703E}" destId="{57E4889D-D351-4DE2-A5AF-63C1B9A773B5}" srcOrd="0" destOrd="0" presId="urn:microsoft.com/office/officeart/2008/layout/PictureLineup"/>
    <dgm:cxn modelId="{A4268776-B632-467B-9D34-7B290B7EA268}" type="presParOf" srcId="{57E4889D-D351-4DE2-A5AF-63C1B9A773B5}" destId="{50CB8A32-4DAA-46D3-9D97-379C5385BC7B}" srcOrd="0" destOrd="0" presId="urn:microsoft.com/office/officeart/2008/layout/PictureLineup"/>
    <dgm:cxn modelId="{E594648D-11F4-4BC6-A9F4-992BDCADFB3B}" type="presParOf" srcId="{57E4889D-D351-4DE2-A5AF-63C1B9A773B5}" destId="{06D15095-A3EA-48CA-92DB-7E18CEE08A38}" srcOrd="1" destOrd="0" presId="urn:microsoft.com/office/officeart/2008/layout/PictureLineup"/>
    <dgm:cxn modelId="{BB087B85-A1E4-48E6-A93C-F326CBEF6904}" type="presParOf" srcId="{57E4889D-D351-4DE2-A5AF-63C1B9A773B5}" destId="{C019E263-3A65-4998-B237-A7212FFADD43}" srcOrd="2" destOrd="0" presId="urn:microsoft.com/office/officeart/2008/layout/PictureLineup"/>
    <dgm:cxn modelId="{E8BB91B6-C60D-4F6B-9EF7-F99583313BC7}" type="presParOf" srcId="{85703CB8-DA6F-472D-A02D-DFAB0DC2703E}" destId="{74A626B3-45F9-47B4-ABDB-9D99021BFD2D}" srcOrd="1" destOrd="0" presId="urn:microsoft.com/office/officeart/2008/layout/PictureLineup"/>
    <dgm:cxn modelId="{4BC4927D-4952-4B06-A01B-3AEF8E51C942}" type="presParOf" srcId="{85703CB8-DA6F-472D-A02D-DFAB0DC2703E}" destId="{F48DCCF8-306A-4F63-B611-EA35D472C812}" srcOrd="2" destOrd="0" presId="urn:microsoft.com/office/officeart/2008/layout/PictureLineup"/>
    <dgm:cxn modelId="{7D5C5486-7D69-49EC-87C4-9B6945436D05}" type="presParOf" srcId="{F48DCCF8-306A-4F63-B611-EA35D472C812}" destId="{C9456ECF-A425-4909-ACCB-4DDB83FFD495}" srcOrd="0" destOrd="0" presId="urn:microsoft.com/office/officeart/2008/layout/PictureLineup"/>
    <dgm:cxn modelId="{B329E7A4-2D18-4C5A-A8B4-717FDFA9C839}" type="presParOf" srcId="{F48DCCF8-306A-4F63-B611-EA35D472C812}" destId="{0FCA9D61-C298-42DA-B9D8-A900D4B448CE}" srcOrd="1" destOrd="0" presId="urn:microsoft.com/office/officeart/2008/layout/PictureLineup"/>
    <dgm:cxn modelId="{12735D4E-5317-4547-AEE6-B55B752F6242}" type="presParOf" srcId="{F48DCCF8-306A-4F63-B611-EA35D472C812}" destId="{9ABFD210-D6C3-4D77-B277-AFB9DB7727C0}" srcOrd="2" destOrd="0" presId="urn:microsoft.com/office/officeart/2008/layout/PictureLineup"/>
    <dgm:cxn modelId="{54242330-0A41-4EA3-8013-51263E0EE1FA}" type="presParOf" srcId="{85703CB8-DA6F-472D-A02D-DFAB0DC2703E}" destId="{A24A5C14-BF6B-4036-9B24-E1CBD5E144B5}" srcOrd="3" destOrd="0" presId="urn:microsoft.com/office/officeart/2008/layout/PictureLineup"/>
    <dgm:cxn modelId="{517EF8EC-5B68-49CA-B003-FD3A5EC57E6F}" type="presParOf" srcId="{85703CB8-DA6F-472D-A02D-DFAB0DC2703E}" destId="{7AF8C790-79F5-419A-A6DA-5066CB0093AE}" srcOrd="4" destOrd="0" presId="urn:microsoft.com/office/officeart/2008/layout/PictureLineup"/>
    <dgm:cxn modelId="{24C1A6F1-801E-4DA8-B5E0-2F13721341D2}" type="presParOf" srcId="{7AF8C790-79F5-419A-A6DA-5066CB0093AE}" destId="{CCE5A3D6-9B39-4EA0-B77E-5A698FADB62B}" srcOrd="0" destOrd="0" presId="urn:microsoft.com/office/officeart/2008/layout/PictureLineup"/>
    <dgm:cxn modelId="{C1E615AC-BFC0-4AF7-BBE8-C49643A65A4A}" type="presParOf" srcId="{7AF8C790-79F5-419A-A6DA-5066CB0093AE}" destId="{54F77EA1-6BE9-402D-8F08-6439FD36FB08}" srcOrd="1" destOrd="0" presId="urn:microsoft.com/office/officeart/2008/layout/PictureLineup"/>
    <dgm:cxn modelId="{7BACC291-2470-448B-806A-815E78674AF5}" type="presParOf" srcId="{7AF8C790-79F5-419A-A6DA-5066CB0093AE}" destId="{6E4C5757-55B8-4F74-886C-2A0BFC6BB9DB}" srcOrd="2" destOrd="0" presId="urn:microsoft.com/office/officeart/2008/layout/PictureLineup"/>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3466B7-0DC3-4556-9C51-ABFA206EB8EB}" type="doc">
      <dgm:prSet loTypeId="urn:microsoft.com/office/officeart/2009/3/layout/SubStepProcess" loCatId="process" qsTypeId="urn:microsoft.com/office/officeart/2005/8/quickstyle/simple1" qsCatId="simple" csTypeId="urn:microsoft.com/office/officeart/2005/8/colors/accent2_3" csCatId="accent2" phldr="1"/>
      <dgm:spPr/>
      <dgm:t>
        <a:bodyPr/>
        <a:lstStyle/>
        <a:p>
          <a:endParaRPr lang="en-US"/>
        </a:p>
      </dgm:t>
    </dgm:pt>
    <dgm:pt modelId="{3E55ACA1-0EE1-4E45-A496-611C2022D7BC}">
      <dgm:prSet phldrT="[Text]"/>
      <dgm:spPr/>
      <dgm:t>
        <a:bodyPr/>
        <a:lstStyle/>
        <a:p>
          <a:r>
            <a:rPr lang="en-US" dirty="0" smtClean="0"/>
            <a:t>Dispatching channel</a:t>
          </a:r>
          <a:endParaRPr lang="en-US" dirty="0"/>
        </a:p>
      </dgm:t>
    </dgm:pt>
    <dgm:pt modelId="{AC27C6F3-9082-4D28-9E1D-BCA954C4709B}" type="parTrans" cxnId="{883B51E7-8292-40C4-B16D-691BDE548A80}">
      <dgm:prSet/>
      <dgm:spPr/>
      <dgm:t>
        <a:bodyPr/>
        <a:lstStyle/>
        <a:p>
          <a:endParaRPr lang="en-US"/>
        </a:p>
      </dgm:t>
    </dgm:pt>
    <dgm:pt modelId="{5BC72913-1B2B-48CE-84D5-808579FD7EC3}" type="sibTrans" cxnId="{883B51E7-8292-40C4-B16D-691BDE548A80}">
      <dgm:prSet/>
      <dgm:spPr/>
      <dgm:t>
        <a:bodyPr/>
        <a:lstStyle/>
        <a:p>
          <a:endParaRPr lang="en-US"/>
        </a:p>
      </dgm:t>
    </dgm:pt>
    <dgm:pt modelId="{4E593F6D-3DEE-4BBC-A6CE-799F416CC16E}">
      <dgm:prSet phldrT="[Text]"/>
      <dgm:spPr/>
      <dgm:t>
        <a:bodyPr/>
        <a:lstStyle/>
        <a:p>
          <a:r>
            <a:rPr lang="en-US" dirty="0" smtClean="0"/>
            <a:t>Command channel</a:t>
          </a:r>
          <a:endParaRPr lang="en-US" dirty="0"/>
        </a:p>
      </dgm:t>
    </dgm:pt>
    <dgm:pt modelId="{F6832EC6-D323-454E-967B-3121D30DC8E8}" type="parTrans" cxnId="{59077AA2-54E7-43B8-A43A-CF2EEA8D7980}">
      <dgm:prSet/>
      <dgm:spPr/>
      <dgm:t>
        <a:bodyPr/>
        <a:lstStyle/>
        <a:p>
          <a:endParaRPr lang="en-US"/>
        </a:p>
      </dgm:t>
    </dgm:pt>
    <dgm:pt modelId="{101381B4-FF18-42B0-8CFB-27481A5F3F79}" type="sibTrans" cxnId="{59077AA2-54E7-43B8-A43A-CF2EEA8D7980}">
      <dgm:prSet/>
      <dgm:spPr/>
      <dgm:t>
        <a:bodyPr/>
        <a:lstStyle/>
        <a:p>
          <a:endParaRPr lang="en-US"/>
        </a:p>
      </dgm:t>
    </dgm:pt>
    <dgm:pt modelId="{8987CA23-624F-4C7F-B2AC-3D96B1A84D77}">
      <dgm:prSet phldrT="[Text]"/>
      <dgm:spPr/>
      <dgm:t>
        <a:bodyPr/>
        <a:lstStyle/>
        <a:p>
          <a:r>
            <a:rPr lang="en-US" dirty="0" smtClean="0"/>
            <a:t>Unit to personnel channel</a:t>
          </a:r>
          <a:endParaRPr lang="en-US" dirty="0"/>
        </a:p>
      </dgm:t>
    </dgm:pt>
    <dgm:pt modelId="{845FE9FA-DAF0-4077-AF1D-2B9DC3179CAE}" type="parTrans" cxnId="{10714FC4-EC55-449A-B2FE-82567ECF2D9A}">
      <dgm:prSet/>
      <dgm:spPr/>
      <dgm:t>
        <a:bodyPr/>
        <a:lstStyle/>
        <a:p>
          <a:endParaRPr lang="en-US"/>
        </a:p>
      </dgm:t>
    </dgm:pt>
    <dgm:pt modelId="{11DFFC0D-54FB-4852-966A-BA6C4EC74934}" type="sibTrans" cxnId="{10714FC4-EC55-449A-B2FE-82567ECF2D9A}">
      <dgm:prSet/>
      <dgm:spPr/>
      <dgm:t>
        <a:bodyPr/>
        <a:lstStyle/>
        <a:p>
          <a:endParaRPr lang="en-US"/>
        </a:p>
      </dgm:t>
    </dgm:pt>
    <dgm:pt modelId="{61DDFC0A-902D-4655-B5A0-A5FE57763B2F}">
      <dgm:prSet phldrT="[Text]"/>
      <dgm:spPr/>
      <dgm:t>
        <a:bodyPr/>
        <a:lstStyle/>
        <a:p>
          <a:r>
            <a:rPr lang="en-US" dirty="0" smtClean="0"/>
            <a:t>Nonemergency channel for training</a:t>
          </a:r>
          <a:endParaRPr lang="en-US" dirty="0"/>
        </a:p>
      </dgm:t>
    </dgm:pt>
    <dgm:pt modelId="{A2AC033B-6D7F-4D0D-B988-268C9226BBFE}" type="parTrans" cxnId="{69A4F0C4-A6F3-4A73-9FB1-C58675240921}">
      <dgm:prSet/>
      <dgm:spPr/>
      <dgm:t>
        <a:bodyPr/>
        <a:lstStyle/>
        <a:p>
          <a:endParaRPr lang="en-US"/>
        </a:p>
      </dgm:t>
    </dgm:pt>
    <dgm:pt modelId="{E897C8B2-1D06-4126-B52A-0A4541C5DA0E}" type="sibTrans" cxnId="{69A4F0C4-A6F3-4A73-9FB1-C58675240921}">
      <dgm:prSet/>
      <dgm:spPr/>
      <dgm:t>
        <a:bodyPr/>
        <a:lstStyle/>
        <a:p>
          <a:endParaRPr lang="en-US"/>
        </a:p>
      </dgm:t>
    </dgm:pt>
    <dgm:pt modelId="{AEDDD70A-FFCA-4AC5-95EC-A4377CA121FF}" type="pres">
      <dgm:prSet presAssocID="{633466B7-0DC3-4556-9C51-ABFA206EB8EB}" presName="Name0" presStyleCnt="0">
        <dgm:presLayoutVars>
          <dgm:chMax val="7"/>
          <dgm:dir/>
          <dgm:animOne val="branch"/>
        </dgm:presLayoutVars>
      </dgm:prSet>
      <dgm:spPr/>
      <dgm:t>
        <a:bodyPr/>
        <a:lstStyle/>
        <a:p>
          <a:endParaRPr lang="en-US"/>
        </a:p>
      </dgm:t>
    </dgm:pt>
    <dgm:pt modelId="{1D14B74B-B76F-472B-899F-7CFF6A003D2A}" type="pres">
      <dgm:prSet presAssocID="{3E55ACA1-0EE1-4E45-A496-611C2022D7BC}" presName="parTx1" presStyleLbl="node1" presStyleIdx="0" presStyleCnt="4"/>
      <dgm:spPr/>
      <dgm:t>
        <a:bodyPr/>
        <a:lstStyle/>
        <a:p>
          <a:endParaRPr lang="en-US"/>
        </a:p>
      </dgm:t>
    </dgm:pt>
    <dgm:pt modelId="{48DDD14D-5D37-4D7D-81E3-F6AA40BA2806}" type="pres">
      <dgm:prSet presAssocID="{4E593F6D-3DEE-4BBC-A6CE-799F416CC16E}" presName="parTx2" presStyleLbl="node1" presStyleIdx="1" presStyleCnt="4"/>
      <dgm:spPr/>
      <dgm:t>
        <a:bodyPr/>
        <a:lstStyle/>
        <a:p>
          <a:endParaRPr lang="en-US"/>
        </a:p>
      </dgm:t>
    </dgm:pt>
    <dgm:pt modelId="{DFDFEF74-E9B5-4DB3-B02D-D28526415D0D}" type="pres">
      <dgm:prSet presAssocID="{8987CA23-624F-4C7F-B2AC-3D96B1A84D77}" presName="parTx3" presStyleLbl="node1" presStyleIdx="2" presStyleCnt="4"/>
      <dgm:spPr/>
      <dgm:t>
        <a:bodyPr/>
        <a:lstStyle/>
        <a:p>
          <a:endParaRPr lang="en-US"/>
        </a:p>
      </dgm:t>
    </dgm:pt>
    <dgm:pt modelId="{250FAE2B-5DB7-432B-A438-238151C0B74B}" type="pres">
      <dgm:prSet presAssocID="{61DDFC0A-902D-4655-B5A0-A5FE57763B2F}" presName="parTx4" presStyleLbl="node1" presStyleIdx="3" presStyleCnt="4"/>
      <dgm:spPr/>
      <dgm:t>
        <a:bodyPr/>
        <a:lstStyle/>
        <a:p>
          <a:endParaRPr lang="en-US"/>
        </a:p>
      </dgm:t>
    </dgm:pt>
  </dgm:ptLst>
  <dgm:cxnLst>
    <dgm:cxn modelId="{59077AA2-54E7-43B8-A43A-CF2EEA8D7980}" srcId="{633466B7-0DC3-4556-9C51-ABFA206EB8EB}" destId="{4E593F6D-3DEE-4BBC-A6CE-799F416CC16E}" srcOrd="1" destOrd="0" parTransId="{F6832EC6-D323-454E-967B-3121D30DC8E8}" sibTransId="{101381B4-FF18-42B0-8CFB-27481A5F3F79}"/>
    <dgm:cxn modelId="{69A4F0C4-A6F3-4A73-9FB1-C58675240921}" srcId="{633466B7-0DC3-4556-9C51-ABFA206EB8EB}" destId="{61DDFC0A-902D-4655-B5A0-A5FE57763B2F}" srcOrd="3" destOrd="0" parTransId="{A2AC033B-6D7F-4D0D-B988-268C9226BBFE}" sibTransId="{E897C8B2-1D06-4126-B52A-0A4541C5DA0E}"/>
    <dgm:cxn modelId="{6EF0C60A-0C0B-450B-848F-09CCAD25698B}" type="presOf" srcId="{8987CA23-624F-4C7F-B2AC-3D96B1A84D77}" destId="{DFDFEF74-E9B5-4DB3-B02D-D28526415D0D}" srcOrd="0" destOrd="0" presId="urn:microsoft.com/office/officeart/2009/3/layout/SubStepProcess"/>
    <dgm:cxn modelId="{883B51E7-8292-40C4-B16D-691BDE548A80}" srcId="{633466B7-0DC3-4556-9C51-ABFA206EB8EB}" destId="{3E55ACA1-0EE1-4E45-A496-611C2022D7BC}" srcOrd="0" destOrd="0" parTransId="{AC27C6F3-9082-4D28-9E1D-BCA954C4709B}" sibTransId="{5BC72913-1B2B-48CE-84D5-808579FD7EC3}"/>
    <dgm:cxn modelId="{E21343CF-7E1D-4C60-B7D8-33F4DCC1CDF3}" type="presOf" srcId="{61DDFC0A-902D-4655-B5A0-A5FE57763B2F}" destId="{250FAE2B-5DB7-432B-A438-238151C0B74B}" srcOrd="0" destOrd="0" presId="urn:microsoft.com/office/officeart/2009/3/layout/SubStepProcess"/>
    <dgm:cxn modelId="{3A82612C-5E26-4CA5-BC40-D09504D2860A}" type="presOf" srcId="{3E55ACA1-0EE1-4E45-A496-611C2022D7BC}" destId="{1D14B74B-B76F-472B-899F-7CFF6A003D2A}" srcOrd="0" destOrd="0" presId="urn:microsoft.com/office/officeart/2009/3/layout/SubStepProcess"/>
    <dgm:cxn modelId="{F10FC9C7-5423-44D5-AEB4-1973D91242DB}" type="presOf" srcId="{633466B7-0DC3-4556-9C51-ABFA206EB8EB}" destId="{AEDDD70A-FFCA-4AC5-95EC-A4377CA121FF}" srcOrd="0" destOrd="0" presId="urn:microsoft.com/office/officeart/2009/3/layout/SubStepProcess"/>
    <dgm:cxn modelId="{152DC979-2B30-4865-915E-6187366990F5}" type="presOf" srcId="{4E593F6D-3DEE-4BBC-A6CE-799F416CC16E}" destId="{48DDD14D-5D37-4D7D-81E3-F6AA40BA2806}" srcOrd="0" destOrd="0" presId="urn:microsoft.com/office/officeart/2009/3/layout/SubStepProcess"/>
    <dgm:cxn modelId="{10714FC4-EC55-449A-B2FE-82567ECF2D9A}" srcId="{633466B7-0DC3-4556-9C51-ABFA206EB8EB}" destId="{8987CA23-624F-4C7F-B2AC-3D96B1A84D77}" srcOrd="2" destOrd="0" parTransId="{845FE9FA-DAF0-4077-AF1D-2B9DC3179CAE}" sibTransId="{11DFFC0D-54FB-4852-966A-BA6C4EC74934}"/>
    <dgm:cxn modelId="{2FC675B7-057B-4C5E-8290-976C4B7AD3A6}" type="presParOf" srcId="{AEDDD70A-FFCA-4AC5-95EC-A4377CA121FF}" destId="{1D14B74B-B76F-472B-899F-7CFF6A003D2A}" srcOrd="0" destOrd="0" presId="urn:microsoft.com/office/officeart/2009/3/layout/SubStepProcess"/>
    <dgm:cxn modelId="{4357906F-5B8D-4897-861F-4B0505F045BC}" type="presParOf" srcId="{AEDDD70A-FFCA-4AC5-95EC-A4377CA121FF}" destId="{48DDD14D-5D37-4D7D-81E3-F6AA40BA2806}" srcOrd="1" destOrd="0" presId="urn:microsoft.com/office/officeart/2009/3/layout/SubStepProcess"/>
    <dgm:cxn modelId="{D0C32E74-4E74-432B-A4C2-EC30033E2FED}" type="presParOf" srcId="{AEDDD70A-FFCA-4AC5-95EC-A4377CA121FF}" destId="{DFDFEF74-E9B5-4DB3-B02D-D28526415D0D}" srcOrd="2" destOrd="0" presId="urn:microsoft.com/office/officeart/2009/3/layout/SubStepProcess"/>
    <dgm:cxn modelId="{048422EA-9AE4-46A0-A3F8-584BCEBCEC21}" type="presParOf" srcId="{AEDDD70A-FFCA-4AC5-95EC-A4377CA121FF}" destId="{250FAE2B-5DB7-432B-A438-238151C0B74B}" srcOrd="3" destOrd="0" presId="urn:microsoft.com/office/officeart/2009/3/layout/SubSte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A43A02-62DB-43AB-A987-E0633084BC0F}" type="doc">
      <dgm:prSet loTypeId="urn:microsoft.com/office/officeart/2005/8/layout/hProcess9" loCatId="process" qsTypeId="urn:microsoft.com/office/officeart/2005/8/quickstyle/simple1" qsCatId="simple" csTypeId="urn:microsoft.com/office/officeart/2005/8/colors/accent2_3" csCatId="accent2" phldr="1"/>
      <dgm:spPr/>
    </dgm:pt>
    <dgm:pt modelId="{7D5EDFDB-E622-49C1-A57C-91CA7734D380}">
      <dgm:prSet phldrT="[Text]"/>
      <dgm:spPr/>
      <dgm:t>
        <a:bodyPr/>
        <a:lstStyle/>
        <a:p>
          <a:r>
            <a:rPr lang="en-US" dirty="0" smtClean="0"/>
            <a:t>Communications Commissions – Both U.S. and Canada</a:t>
          </a:r>
          <a:endParaRPr lang="en-US" dirty="0"/>
        </a:p>
      </dgm:t>
    </dgm:pt>
    <dgm:pt modelId="{1B22EB21-08B1-4454-ADDF-EB0838B7F690}" type="parTrans" cxnId="{F6251C32-20EA-4F6A-913F-EE1EB2363E37}">
      <dgm:prSet/>
      <dgm:spPr/>
      <dgm:t>
        <a:bodyPr/>
        <a:lstStyle/>
        <a:p>
          <a:endParaRPr lang="en-US"/>
        </a:p>
      </dgm:t>
    </dgm:pt>
    <dgm:pt modelId="{CFCE3D80-1EF8-4C76-8356-58E868001FFB}" type="sibTrans" cxnId="{F6251C32-20EA-4F6A-913F-EE1EB2363E37}">
      <dgm:prSet/>
      <dgm:spPr/>
      <dgm:t>
        <a:bodyPr/>
        <a:lstStyle/>
        <a:p>
          <a:endParaRPr lang="en-US"/>
        </a:p>
      </dgm:t>
    </dgm:pt>
    <dgm:pt modelId="{DD347EAA-A0E6-4397-9D98-D26B30DDABE8}">
      <dgm:prSet phldrT="[Text]"/>
      <dgm:spPr/>
      <dgm:t>
        <a:bodyPr/>
        <a:lstStyle/>
        <a:p>
          <a:r>
            <a:rPr lang="en-US" dirty="0" smtClean="0"/>
            <a:t>Do not send personal messages over department channel</a:t>
          </a:r>
          <a:endParaRPr lang="en-US" dirty="0"/>
        </a:p>
      </dgm:t>
    </dgm:pt>
    <dgm:pt modelId="{212AE727-6A9D-481E-A37D-99B38BF8D47F}" type="parTrans" cxnId="{00264DA7-71F5-472C-8E44-C6935483824D}">
      <dgm:prSet/>
      <dgm:spPr/>
      <dgm:t>
        <a:bodyPr/>
        <a:lstStyle/>
        <a:p>
          <a:endParaRPr lang="en-US"/>
        </a:p>
      </dgm:t>
    </dgm:pt>
    <dgm:pt modelId="{7257F665-C7DD-4503-BF0E-367A9EC43C1E}" type="sibTrans" cxnId="{00264DA7-71F5-472C-8E44-C6935483824D}">
      <dgm:prSet/>
      <dgm:spPr/>
      <dgm:t>
        <a:bodyPr/>
        <a:lstStyle/>
        <a:p>
          <a:endParaRPr lang="en-US"/>
        </a:p>
      </dgm:t>
    </dgm:pt>
    <dgm:pt modelId="{C39FCE8A-ABC0-4934-9E01-48C6654F4D42}">
      <dgm:prSet phldrT="[Text]"/>
      <dgm:spPr/>
      <dgm:t>
        <a:bodyPr/>
        <a:lstStyle/>
        <a:p>
          <a:r>
            <a:rPr lang="en-US" dirty="0" smtClean="0"/>
            <a:t>Use clear text</a:t>
          </a:r>
          <a:endParaRPr lang="en-US" dirty="0"/>
        </a:p>
      </dgm:t>
    </dgm:pt>
    <dgm:pt modelId="{03875389-B304-4922-909B-A22E2DF824A4}" type="parTrans" cxnId="{4314CC5D-2ACA-4E8F-B167-3BA755B035CF}">
      <dgm:prSet/>
      <dgm:spPr/>
      <dgm:t>
        <a:bodyPr/>
        <a:lstStyle/>
        <a:p>
          <a:endParaRPr lang="en-US"/>
        </a:p>
      </dgm:t>
    </dgm:pt>
    <dgm:pt modelId="{77386867-621A-4A1C-ABA6-8A9FE093D93E}" type="sibTrans" cxnId="{4314CC5D-2ACA-4E8F-B167-3BA755B035CF}">
      <dgm:prSet/>
      <dgm:spPr/>
      <dgm:t>
        <a:bodyPr/>
        <a:lstStyle/>
        <a:p>
          <a:endParaRPr lang="en-US"/>
        </a:p>
      </dgm:t>
    </dgm:pt>
    <dgm:pt modelId="{1B6B1DE6-F83A-404F-95DC-7EE2B703CBFB}" type="pres">
      <dgm:prSet presAssocID="{3DA43A02-62DB-43AB-A987-E0633084BC0F}" presName="CompostProcess" presStyleCnt="0">
        <dgm:presLayoutVars>
          <dgm:dir/>
          <dgm:resizeHandles val="exact"/>
        </dgm:presLayoutVars>
      </dgm:prSet>
      <dgm:spPr/>
    </dgm:pt>
    <dgm:pt modelId="{43CF27F6-C29E-43E0-BF98-ECD709D049EA}" type="pres">
      <dgm:prSet presAssocID="{3DA43A02-62DB-43AB-A987-E0633084BC0F}" presName="arrow" presStyleLbl="bgShp" presStyleIdx="0" presStyleCnt="1"/>
      <dgm:spPr/>
    </dgm:pt>
    <dgm:pt modelId="{78A61E78-48E6-42FC-8871-BD2A7B253A4A}" type="pres">
      <dgm:prSet presAssocID="{3DA43A02-62DB-43AB-A987-E0633084BC0F}" presName="linearProcess" presStyleCnt="0"/>
      <dgm:spPr/>
    </dgm:pt>
    <dgm:pt modelId="{2E63990E-40ED-486B-BC97-0D5CC1E12C9F}" type="pres">
      <dgm:prSet presAssocID="{7D5EDFDB-E622-49C1-A57C-91CA7734D380}" presName="textNode" presStyleLbl="node1" presStyleIdx="0" presStyleCnt="3">
        <dgm:presLayoutVars>
          <dgm:bulletEnabled val="1"/>
        </dgm:presLayoutVars>
      </dgm:prSet>
      <dgm:spPr/>
      <dgm:t>
        <a:bodyPr/>
        <a:lstStyle/>
        <a:p>
          <a:endParaRPr lang="en-US"/>
        </a:p>
      </dgm:t>
    </dgm:pt>
    <dgm:pt modelId="{247991DB-B062-429C-88FC-6AD9183B440D}" type="pres">
      <dgm:prSet presAssocID="{CFCE3D80-1EF8-4C76-8356-58E868001FFB}" presName="sibTrans" presStyleCnt="0"/>
      <dgm:spPr/>
    </dgm:pt>
    <dgm:pt modelId="{B1BC0C87-AE13-424A-81FA-CDB61700DD08}" type="pres">
      <dgm:prSet presAssocID="{DD347EAA-A0E6-4397-9D98-D26B30DDABE8}" presName="textNode" presStyleLbl="node1" presStyleIdx="1" presStyleCnt="3">
        <dgm:presLayoutVars>
          <dgm:bulletEnabled val="1"/>
        </dgm:presLayoutVars>
      </dgm:prSet>
      <dgm:spPr/>
      <dgm:t>
        <a:bodyPr/>
        <a:lstStyle/>
        <a:p>
          <a:endParaRPr lang="en-US"/>
        </a:p>
      </dgm:t>
    </dgm:pt>
    <dgm:pt modelId="{D8C60BD2-AC73-4533-AF16-478C5DF6C44B}" type="pres">
      <dgm:prSet presAssocID="{7257F665-C7DD-4503-BF0E-367A9EC43C1E}" presName="sibTrans" presStyleCnt="0"/>
      <dgm:spPr/>
    </dgm:pt>
    <dgm:pt modelId="{AF6EDA2F-3B9B-41D6-91D5-62CB0EB54013}" type="pres">
      <dgm:prSet presAssocID="{C39FCE8A-ABC0-4934-9E01-48C6654F4D42}" presName="textNode" presStyleLbl="node1" presStyleIdx="2" presStyleCnt="3">
        <dgm:presLayoutVars>
          <dgm:bulletEnabled val="1"/>
        </dgm:presLayoutVars>
      </dgm:prSet>
      <dgm:spPr/>
      <dgm:t>
        <a:bodyPr/>
        <a:lstStyle/>
        <a:p>
          <a:endParaRPr lang="en-US"/>
        </a:p>
      </dgm:t>
    </dgm:pt>
  </dgm:ptLst>
  <dgm:cxnLst>
    <dgm:cxn modelId="{F6251C32-20EA-4F6A-913F-EE1EB2363E37}" srcId="{3DA43A02-62DB-43AB-A987-E0633084BC0F}" destId="{7D5EDFDB-E622-49C1-A57C-91CA7734D380}" srcOrd="0" destOrd="0" parTransId="{1B22EB21-08B1-4454-ADDF-EB0838B7F690}" sibTransId="{CFCE3D80-1EF8-4C76-8356-58E868001FFB}"/>
    <dgm:cxn modelId="{4314CC5D-2ACA-4E8F-B167-3BA755B035CF}" srcId="{3DA43A02-62DB-43AB-A987-E0633084BC0F}" destId="{C39FCE8A-ABC0-4934-9E01-48C6654F4D42}" srcOrd="2" destOrd="0" parTransId="{03875389-B304-4922-909B-A22E2DF824A4}" sibTransId="{77386867-621A-4A1C-ABA6-8A9FE093D93E}"/>
    <dgm:cxn modelId="{00264DA7-71F5-472C-8E44-C6935483824D}" srcId="{3DA43A02-62DB-43AB-A987-E0633084BC0F}" destId="{DD347EAA-A0E6-4397-9D98-D26B30DDABE8}" srcOrd="1" destOrd="0" parTransId="{212AE727-6A9D-481E-A37D-99B38BF8D47F}" sibTransId="{7257F665-C7DD-4503-BF0E-367A9EC43C1E}"/>
    <dgm:cxn modelId="{8497F1BA-9F25-4895-9E4B-97A9983EBA1F}" type="presOf" srcId="{DD347EAA-A0E6-4397-9D98-D26B30DDABE8}" destId="{B1BC0C87-AE13-424A-81FA-CDB61700DD08}" srcOrd="0" destOrd="0" presId="urn:microsoft.com/office/officeart/2005/8/layout/hProcess9"/>
    <dgm:cxn modelId="{FE9A806B-A38B-4849-87E9-AE0FBF9628B8}" type="presOf" srcId="{C39FCE8A-ABC0-4934-9E01-48C6654F4D42}" destId="{AF6EDA2F-3B9B-41D6-91D5-62CB0EB54013}" srcOrd="0" destOrd="0" presId="urn:microsoft.com/office/officeart/2005/8/layout/hProcess9"/>
    <dgm:cxn modelId="{35E58C9C-0FAF-461B-87F3-237142B214D1}" type="presOf" srcId="{3DA43A02-62DB-43AB-A987-E0633084BC0F}" destId="{1B6B1DE6-F83A-404F-95DC-7EE2B703CBFB}" srcOrd="0" destOrd="0" presId="urn:microsoft.com/office/officeart/2005/8/layout/hProcess9"/>
    <dgm:cxn modelId="{0DF3D821-EED7-4B30-947B-460CE6B32B9A}" type="presOf" srcId="{7D5EDFDB-E622-49C1-A57C-91CA7734D380}" destId="{2E63990E-40ED-486B-BC97-0D5CC1E12C9F}" srcOrd="0" destOrd="0" presId="urn:microsoft.com/office/officeart/2005/8/layout/hProcess9"/>
    <dgm:cxn modelId="{BB507226-BAF7-4F58-9BAF-E7409694F2AE}" type="presParOf" srcId="{1B6B1DE6-F83A-404F-95DC-7EE2B703CBFB}" destId="{43CF27F6-C29E-43E0-BF98-ECD709D049EA}" srcOrd="0" destOrd="0" presId="urn:microsoft.com/office/officeart/2005/8/layout/hProcess9"/>
    <dgm:cxn modelId="{2A898CA5-7B5A-4210-8B18-B9056A16ADE4}" type="presParOf" srcId="{1B6B1DE6-F83A-404F-95DC-7EE2B703CBFB}" destId="{78A61E78-48E6-42FC-8871-BD2A7B253A4A}" srcOrd="1" destOrd="0" presId="urn:microsoft.com/office/officeart/2005/8/layout/hProcess9"/>
    <dgm:cxn modelId="{E7FE04DB-2835-4ED1-B203-539AA971A835}" type="presParOf" srcId="{78A61E78-48E6-42FC-8871-BD2A7B253A4A}" destId="{2E63990E-40ED-486B-BC97-0D5CC1E12C9F}" srcOrd="0" destOrd="0" presId="urn:microsoft.com/office/officeart/2005/8/layout/hProcess9"/>
    <dgm:cxn modelId="{7EE2AD27-6F9C-45C2-A07C-D9F60C77F2CF}" type="presParOf" srcId="{78A61E78-48E6-42FC-8871-BD2A7B253A4A}" destId="{247991DB-B062-429C-88FC-6AD9183B440D}" srcOrd="1" destOrd="0" presId="urn:microsoft.com/office/officeart/2005/8/layout/hProcess9"/>
    <dgm:cxn modelId="{9848459A-8FB6-4B51-AD14-FF7D4A972AFD}" type="presParOf" srcId="{78A61E78-48E6-42FC-8871-BD2A7B253A4A}" destId="{B1BC0C87-AE13-424A-81FA-CDB61700DD08}" srcOrd="2" destOrd="0" presId="urn:microsoft.com/office/officeart/2005/8/layout/hProcess9"/>
    <dgm:cxn modelId="{0F54C813-B2BC-404D-8F36-026C8BAEB721}" type="presParOf" srcId="{78A61E78-48E6-42FC-8871-BD2A7B253A4A}" destId="{D8C60BD2-AC73-4533-AF16-478C5DF6C44B}" srcOrd="3" destOrd="0" presId="urn:microsoft.com/office/officeart/2005/8/layout/hProcess9"/>
    <dgm:cxn modelId="{26B055D5-2434-4709-A7FE-F0BAFEA259BD}" type="presParOf" srcId="{78A61E78-48E6-42FC-8871-BD2A7B253A4A}" destId="{AF6EDA2F-3B9B-41D6-91D5-62CB0EB54013}"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696C81B-FC07-4D19-BF82-98DCE6FABF87}" type="doc">
      <dgm:prSet loTypeId="urn:microsoft.com/office/officeart/2005/8/layout/bProcess4" loCatId="process" qsTypeId="urn:microsoft.com/office/officeart/2005/8/quickstyle/simple1" qsCatId="simple" csTypeId="urn:microsoft.com/office/officeart/2005/8/colors/accent2_3" csCatId="accent2" phldr="1"/>
      <dgm:spPr/>
      <dgm:t>
        <a:bodyPr/>
        <a:lstStyle/>
        <a:p>
          <a:endParaRPr lang="en-US"/>
        </a:p>
      </dgm:t>
    </dgm:pt>
    <dgm:pt modelId="{A7FDEE95-738B-48B1-AF6B-71033B94D89F}">
      <dgm:prSet phldrT="[Text]"/>
      <dgm:spPr/>
      <dgm:t>
        <a:bodyPr/>
        <a:lstStyle/>
        <a:p>
          <a:r>
            <a:rPr lang="en-US" dirty="0" smtClean="0"/>
            <a:t>Identify yourself</a:t>
          </a:r>
          <a:endParaRPr lang="en-US" dirty="0"/>
        </a:p>
      </dgm:t>
    </dgm:pt>
    <dgm:pt modelId="{841C0D04-AB69-4CA9-BCE1-C041AADB9041}" type="parTrans" cxnId="{C5424269-0A36-4B04-BF38-2123F21185B1}">
      <dgm:prSet/>
      <dgm:spPr/>
      <dgm:t>
        <a:bodyPr/>
        <a:lstStyle/>
        <a:p>
          <a:endParaRPr lang="en-US"/>
        </a:p>
      </dgm:t>
    </dgm:pt>
    <dgm:pt modelId="{C98D2849-2783-4B8F-B48C-6DB8169FA442}" type="sibTrans" cxnId="{C5424269-0A36-4B04-BF38-2123F21185B1}">
      <dgm:prSet/>
      <dgm:spPr/>
      <dgm:t>
        <a:bodyPr/>
        <a:lstStyle/>
        <a:p>
          <a:endParaRPr lang="en-US"/>
        </a:p>
      </dgm:t>
    </dgm:pt>
    <dgm:pt modelId="{D7A89B16-0926-42DC-B2C4-EBA414C57343}">
      <dgm:prSet phldrT="[Text]"/>
      <dgm:spPr/>
      <dgm:t>
        <a:bodyPr/>
        <a:lstStyle/>
        <a:p>
          <a:r>
            <a:rPr lang="en-US" dirty="0" smtClean="0"/>
            <a:t>Acknowledge message</a:t>
          </a:r>
          <a:endParaRPr lang="en-US" dirty="0"/>
        </a:p>
      </dgm:t>
    </dgm:pt>
    <dgm:pt modelId="{E89FA388-2A67-4ECE-9040-5AD905078BB9}" type="parTrans" cxnId="{FBD09405-6F7B-4BA9-8C50-F1A0A82510DA}">
      <dgm:prSet/>
      <dgm:spPr/>
      <dgm:t>
        <a:bodyPr/>
        <a:lstStyle/>
        <a:p>
          <a:endParaRPr lang="en-US"/>
        </a:p>
      </dgm:t>
    </dgm:pt>
    <dgm:pt modelId="{89A3C36B-ADD4-4C09-904F-53C210859ED6}" type="sibTrans" cxnId="{FBD09405-6F7B-4BA9-8C50-F1A0A82510DA}">
      <dgm:prSet/>
      <dgm:spPr/>
      <dgm:t>
        <a:bodyPr/>
        <a:lstStyle/>
        <a:p>
          <a:endParaRPr lang="en-US"/>
        </a:p>
      </dgm:t>
    </dgm:pt>
    <dgm:pt modelId="{8E415115-2CD5-43E3-BB76-0D9373B648E4}">
      <dgm:prSet phldrT="[Text]"/>
      <dgm:spPr/>
      <dgm:t>
        <a:bodyPr/>
        <a:lstStyle/>
        <a:p>
          <a:r>
            <a:rPr lang="en-US" dirty="0" smtClean="0"/>
            <a:t>Wait a second or two for signal</a:t>
          </a:r>
          <a:endParaRPr lang="en-US" dirty="0"/>
        </a:p>
      </dgm:t>
    </dgm:pt>
    <dgm:pt modelId="{6E701EE6-ECCD-4146-9ECF-84048AF97EC6}" type="parTrans" cxnId="{2CB572B3-6E42-433F-BB29-24E7E39F3829}">
      <dgm:prSet/>
      <dgm:spPr/>
      <dgm:t>
        <a:bodyPr/>
        <a:lstStyle/>
        <a:p>
          <a:endParaRPr lang="en-US"/>
        </a:p>
      </dgm:t>
    </dgm:pt>
    <dgm:pt modelId="{EBEDDC0E-A376-4582-8585-CC2F6662BD8A}" type="sibTrans" cxnId="{2CB572B3-6E42-433F-BB29-24E7E39F3829}">
      <dgm:prSet/>
      <dgm:spPr/>
      <dgm:t>
        <a:bodyPr/>
        <a:lstStyle/>
        <a:p>
          <a:endParaRPr lang="en-US"/>
        </a:p>
      </dgm:t>
    </dgm:pt>
    <dgm:pt modelId="{BB6AEAC6-39B9-4866-99BF-A9504CBC2948}" type="pres">
      <dgm:prSet presAssocID="{0696C81B-FC07-4D19-BF82-98DCE6FABF87}" presName="Name0" presStyleCnt="0">
        <dgm:presLayoutVars>
          <dgm:dir/>
          <dgm:resizeHandles/>
        </dgm:presLayoutVars>
      </dgm:prSet>
      <dgm:spPr/>
      <dgm:t>
        <a:bodyPr/>
        <a:lstStyle/>
        <a:p>
          <a:endParaRPr lang="en-US"/>
        </a:p>
      </dgm:t>
    </dgm:pt>
    <dgm:pt modelId="{2272063D-BE3D-4250-A876-123B8FE7D88A}" type="pres">
      <dgm:prSet presAssocID="{A7FDEE95-738B-48B1-AF6B-71033B94D89F}" presName="compNode" presStyleCnt="0"/>
      <dgm:spPr/>
    </dgm:pt>
    <dgm:pt modelId="{363C199F-3F2E-4801-97BF-9D384A7CDD68}" type="pres">
      <dgm:prSet presAssocID="{A7FDEE95-738B-48B1-AF6B-71033B94D89F}" presName="dummyConnPt" presStyleCnt="0"/>
      <dgm:spPr/>
    </dgm:pt>
    <dgm:pt modelId="{03A47F8D-260E-4FE7-8F06-F4FCF65C52C3}" type="pres">
      <dgm:prSet presAssocID="{A7FDEE95-738B-48B1-AF6B-71033B94D89F}" presName="node" presStyleLbl="node1" presStyleIdx="0" presStyleCnt="3">
        <dgm:presLayoutVars>
          <dgm:bulletEnabled val="1"/>
        </dgm:presLayoutVars>
      </dgm:prSet>
      <dgm:spPr/>
      <dgm:t>
        <a:bodyPr/>
        <a:lstStyle/>
        <a:p>
          <a:endParaRPr lang="en-US"/>
        </a:p>
      </dgm:t>
    </dgm:pt>
    <dgm:pt modelId="{2366915C-9129-4CC5-97A2-928897D358AC}" type="pres">
      <dgm:prSet presAssocID="{C98D2849-2783-4B8F-B48C-6DB8169FA442}" presName="sibTrans" presStyleLbl="bgSibTrans2D1" presStyleIdx="0" presStyleCnt="2"/>
      <dgm:spPr/>
      <dgm:t>
        <a:bodyPr/>
        <a:lstStyle/>
        <a:p>
          <a:endParaRPr lang="en-US"/>
        </a:p>
      </dgm:t>
    </dgm:pt>
    <dgm:pt modelId="{3E386DAB-A52E-43C3-8685-AE5981904D1B}" type="pres">
      <dgm:prSet presAssocID="{D7A89B16-0926-42DC-B2C4-EBA414C57343}" presName="compNode" presStyleCnt="0"/>
      <dgm:spPr/>
    </dgm:pt>
    <dgm:pt modelId="{62EBBAE2-8890-4BF8-9331-03D9BF90476F}" type="pres">
      <dgm:prSet presAssocID="{D7A89B16-0926-42DC-B2C4-EBA414C57343}" presName="dummyConnPt" presStyleCnt="0"/>
      <dgm:spPr/>
    </dgm:pt>
    <dgm:pt modelId="{9052E354-C372-4AA0-998B-C8EA9CD47640}" type="pres">
      <dgm:prSet presAssocID="{D7A89B16-0926-42DC-B2C4-EBA414C57343}" presName="node" presStyleLbl="node1" presStyleIdx="1" presStyleCnt="3">
        <dgm:presLayoutVars>
          <dgm:bulletEnabled val="1"/>
        </dgm:presLayoutVars>
      </dgm:prSet>
      <dgm:spPr/>
      <dgm:t>
        <a:bodyPr/>
        <a:lstStyle/>
        <a:p>
          <a:endParaRPr lang="en-US"/>
        </a:p>
      </dgm:t>
    </dgm:pt>
    <dgm:pt modelId="{BEB7C3E3-FAD1-4F2F-A85C-BF40D4528BE9}" type="pres">
      <dgm:prSet presAssocID="{89A3C36B-ADD4-4C09-904F-53C210859ED6}" presName="sibTrans" presStyleLbl="bgSibTrans2D1" presStyleIdx="1" presStyleCnt="2"/>
      <dgm:spPr/>
      <dgm:t>
        <a:bodyPr/>
        <a:lstStyle/>
        <a:p>
          <a:endParaRPr lang="en-US"/>
        </a:p>
      </dgm:t>
    </dgm:pt>
    <dgm:pt modelId="{D6B0080B-9557-4528-9C4A-9F7075E6C177}" type="pres">
      <dgm:prSet presAssocID="{8E415115-2CD5-43E3-BB76-0D9373B648E4}" presName="compNode" presStyleCnt="0"/>
      <dgm:spPr/>
    </dgm:pt>
    <dgm:pt modelId="{39F29763-658A-4EB1-8032-FE7B702B67E0}" type="pres">
      <dgm:prSet presAssocID="{8E415115-2CD5-43E3-BB76-0D9373B648E4}" presName="dummyConnPt" presStyleCnt="0"/>
      <dgm:spPr/>
    </dgm:pt>
    <dgm:pt modelId="{CFD14AB7-EE04-435B-BC1A-5F9882DC8F3D}" type="pres">
      <dgm:prSet presAssocID="{8E415115-2CD5-43E3-BB76-0D9373B648E4}" presName="node" presStyleLbl="node1" presStyleIdx="2" presStyleCnt="3">
        <dgm:presLayoutVars>
          <dgm:bulletEnabled val="1"/>
        </dgm:presLayoutVars>
      </dgm:prSet>
      <dgm:spPr/>
      <dgm:t>
        <a:bodyPr/>
        <a:lstStyle/>
        <a:p>
          <a:endParaRPr lang="en-US"/>
        </a:p>
      </dgm:t>
    </dgm:pt>
  </dgm:ptLst>
  <dgm:cxnLst>
    <dgm:cxn modelId="{95A8F0B9-2C26-41A2-A4B5-F5B18DE329A5}" type="presOf" srcId="{8E415115-2CD5-43E3-BB76-0D9373B648E4}" destId="{CFD14AB7-EE04-435B-BC1A-5F9882DC8F3D}" srcOrd="0" destOrd="0" presId="urn:microsoft.com/office/officeart/2005/8/layout/bProcess4"/>
    <dgm:cxn modelId="{2CB572B3-6E42-433F-BB29-24E7E39F3829}" srcId="{0696C81B-FC07-4D19-BF82-98DCE6FABF87}" destId="{8E415115-2CD5-43E3-BB76-0D9373B648E4}" srcOrd="2" destOrd="0" parTransId="{6E701EE6-ECCD-4146-9ECF-84048AF97EC6}" sibTransId="{EBEDDC0E-A376-4582-8585-CC2F6662BD8A}"/>
    <dgm:cxn modelId="{7A7D3E5C-FF92-422E-B9A4-E3C911BD44D6}" type="presOf" srcId="{D7A89B16-0926-42DC-B2C4-EBA414C57343}" destId="{9052E354-C372-4AA0-998B-C8EA9CD47640}" srcOrd="0" destOrd="0" presId="urn:microsoft.com/office/officeart/2005/8/layout/bProcess4"/>
    <dgm:cxn modelId="{C5424269-0A36-4B04-BF38-2123F21185B1}" srcId="{0696C81B-FC07-4D19-BF82-98DCE6FABF87}" destId="{A7FDEE95-738B-48B1-AF6B-71033B94D89F}" srcOrd="0" destOrd="0" parTransId="{841C0D04-AB69-4CA9-BCE1-C041AADB9041}" sibTransId="{C98D2849-2783-4B8F-B48C-6DB8169FA442}"/>
    <dgm:cxn modelId="{1D64A9BA-D6A9-4988-A2A8-57FD6242C85B}" type="presOf" srcId="{C98D2849-2783-4B8F-B48C-6DB8169FA442}" destId="{2366915C-9129-4CC5-97A2-928897D358AC}" srcOrd="0" destOrd="0" presId="urn:microsoft.com/office/officeart/2005/8/layout/bProcess4"/>
    <dgm:cxn modelId="{BEAA494F-2A16-43E5-B034-46B10ACD18D1}" type="presOf" srcId="{0696C81B-FC07-4D19-BF82-98DCE6FABF87}" destId="{BB6AEAC6-39B9-4866-99BF-A9504CBC2948}" srcOrd="0" destOrd="0" presId="urn:microsoft.com/office/officeart/2005/8/layout/bProcess4"/>
    <dgm:cxn modelId="{FBD09405-6F7B-4BA9-8C50-F1A0A82510DA}" srcId="{0696C81B-FC07-4D19-BF82-98DCE6FABF87}" destId="{D7A89B16-0926-42DC-B2C4-EBA414C57343}" srcOrd="1" destOrd="0" parTransId="{E89FA388-2A67-4ECE-9040-5AD905078BB9}" sibTransId="{89A3C36B-ADD4-4C09-904F-53C210859ED6}"/>
    <dgm:cxn modelId="{3E9B8C16-92A9-408B-8DE5-2CE247EE5EF4}" type="presOf" srcId="{A7FDEE95-738B-48B1-AF6B-71033B94D89F}" destId="{03A47F8D-260E-4FE7-8F06-F4FCF65C52C3}" srcOrd="0" destOrd="0" presId="urn:microsoft.com/office/officeart/2005/8/layout/bProcess4"/>
    <dgm:cxn modelId="{90136AD9-7ADE-4159-9852-EE395D3C480C}" type="presOf" srcId="{89A3C36B-ADD4-4C09-904F-53C210859ED6}" destId="{BEB7C3E3-FAD1-4F2F-A85C-BF40D4528BE9}" srcOrd="0" destOrd="0" presId="urn:microsoft.com/office/officeart/2005/8/layout/bProcess4"/>
    <dgm:cxn modelId="{E9B18AE6-93BF-44E8-9716-C23E8D1FE3F3}" type="presParOf" srcId="{BB6AEAC6-39B9-4866-99BF-A9504CBC2948}" destId="{2272063D-BE3D-4250-A876-123B8FE7D88A}" srcOrd="0" destOrd="0" presId="urn:microsoft.com/office/officeart/2005/8/layout/bProcess4"/>
    <dgm:cxn modelId="{5DECEDB6-E41C-4F5A-8394-8C1ECB7C8B8A}" type="presParOf" srcId="{2272063D-BE3D-4250-A876-123B8FE7D88A}" destId="{363C199F-3F2E-4801-97BF-9D384A7CDD68}" srcOrd="0" destOrd="0" presId="urn:microsoft.com/office/officeart/2005/8/layout/bProcess4"/>
    <dgm:cxn modelId="{6C86D91E-E657-45AF-8FB6-C03ED4FD0709}" type="presParOf" srcId="{2272063D-BE3D-4250-A876-123B8FE7D88A}" destId="{03A47F8D-260E-4FE7-8F06-F4FCF65C52C3}" srcOrd="1" destOrd="0" presId="urn:microsoft.com/office/officeart/2005/8/layout/bProcess4"/>
    <dgm:cxn modelId="{6F3922F3-A390-46B7-8FFF-2709E0D2F884}" type="presParOf" srcId="{BB6AEAC6-39B9-4866-99BF-A9504CBC2948}" destId="{2366915C-9129-4CC5-97A2-928897D358AC}" srcOrd="1" destOrd="0" presId="urn:microsoft.com/office/officeart/2005/8/layout/bProcess4"/>
    <dgm:cxn modelId="{C258725C-178F-4CBF-AF3F-3A2B375AA970}" type="presParOf" srcId="{BB6AEAC6-39B9-4866-99BF-A9504CBC2948}" destId="{3E386DAB-A52E-43C3-8685-AE5981904D1B}" srcOrd="2" destOrd="0" presId="urn:microsoft.com/office/officeart/2005/8/layout/bProcess4"/>
    <dgm:cxn modelId="{660AC32B-6F9A-474B-AC47-E9427264675E}" type="presParOf" srcId="{3E386DAB-A52E-43C3-8685-AE5981904D1B}" destId="{62EBBAE2-8890-4BF8-9331-03D9BF90476F}" srcOrd="0" destOrd="0" presId="urn:microsoft.com/office/officeart/2005/8/layout/bProcess4"/>
    <dgm:cxn modelId="{4B2FAEC9-A3DB-407F-9CCA-7C8DC607E746}" type="presParOf" srcId="{3E386DAB-A52E-43C3-8685-AE5981904D1B}" destId="{9052E354-C372-4AA0-998B-C8EA9CD47640}" srcOrd="1" destOrd="0" presId="urn:microsoft.com/office/officeart/2005/8/layout/bProcess4"/>
    <dgm:cxn modelId="{0BC10AD3-219B-42FA-AF93-1B1956AD2D3E}" type="presParOf" srcId="{BB6AEAC6-39B9-4866-99BF-A9504CBC2948}" destId="{BEB7C3E3-FAD1-4F2F-A85C-BF40D4528BE9}" srcOrd="3" destOrd="0" presId="urn:microsoft.com/office/officeart/2005/8/layout/bProcess4"/>
    <dgm:cxn modelId="{99B32805-64D3-43A7-BF7A-29BE09D40E92}" type="presParOf" srcId="{BB6AEAC6-39B9-4866-99BF-A9504CBC2948}" destId="{D6B0080B-9557-4528-9C4A-9F7075E6C177}" srcOrd="4" destOrd="0" presId="urn:microsoft.com/office/officeart/2005/8/layout/bProcess4"/>
    <dgm:cxn modelId="{A85BCA98-9148-4B82-9F52-CFD5EDA262B0}" type="presParOf" srcId="{D6B0080B-9557-4528-9C4A-9F7075E6C177}" destId="{39F29763-658A-4EB1-8032-FE7B702B67E0}" srcOrd="0" destOrd="0" presId="urn:microsoft.com/office/officeart/2005/8/layout/bProcess4"/>
    <dgm:cxn modelId="{576E571D-3149-4706-8904-71821CC7CD38}" type="presParOf" srcId="{D6B0080B-9557-4528-9C4A-9F7075E6C177}" destId="{CFD14AB7-EE04-435B-BC1A-5F9882DC8F3D}"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C4B635-3957-4465-92FD-9DA0278C5EC6}" type="doc">
      <dgm:prSet loTypeId="urn:microsoft.com/office/officeart/2005/8/layout/chevron1" loCatId="process" qsTypeId="urn:microsoft.com/office/officeart/2005/8/quickstyle/simple1" qsCatId="simple" csTypeId="urn:microsoft.com/office/officeart/2005/8/colors/accent2_3" csCatId="accent2" phldr="1"/>
      <dgm:spPr/>
    </dgm:pt>
    <dgm:pt modelId="{B29984FB-E3AC-4428-AC66-5BF1D8C450E0}">
      <dgm:prSet phldrT="[Text]"/>
      <dgm:spPr/>
      <dgm:t>
        <a:bodyPr/>
        <a:lstStyle/>
        <a:p>
          <a:r>
            <a:rPr lang="en-US" dirty="0" smtClean="0"/>
            <a:t>Two-way radio</a:t>
          </a:r>
          <a:endParaRPr lang="en-US" dirty="0"/>
        </a:p>
      </dgm:t>
    </dgm:pt>
    <dgm:pt modelId="{E3B3A515-9120-493D-998F-B77EF48C73B9}" type="parTrans" cxnId="{F5B5F267-8875-4899-9DC5-0DADA69C9A0F}">
      <dgm:prSet/>
      <dgm:spPr/>
      <dgm:t>
        <a:bodyPr/>
        <a:lstStyle/>
        <a:p>
          <a:endParaRPr lang="en-US"/>
        </a:p>
      </dgm:t>
    </dgm:pt>
    <dgm:pt modelId="{57E9614E-E1B0-4CC2-B600-273C126C2841}" type="sibTrans" cxnId="{F5B5F267-8875-4899-9DC5-0DADA69C9A0F}">
      <dgm:prSet/>
      <dgm:spPr/>
      <dgm:t>
        <a:bodyPr/>
        <a:lstStyle/>
        <a:p>
          <a:endParaRPr lang="en-US"/>
        </a:p>
      </dgm:t>
    </dgm:pt>
    <dgm:pt modelId="{7A095D1C-8240-4A79-AF9E-D84461284FAB}">
      <dgm:prSet phldrT="[Text]"/>
      <dgm:spPr/>
      <dgm:t>
        <a:bodyPr/>
        <a:lstStyle/>
        <a:p>
          <a:r>
            <a:rPr lang="en-US" dirty="0" smtClean="0"/>
            <a:t>TDD-TTY-Text phone</a:t>
          </a:r>
          <a:endParaRPr lang="en-US" dirty="0"/>
        </a:p>
      </dgm:t>
    </dgm:pt>
    <dgm:pt modelId="{DC22BF4C-263A-4383-AEE6-3B48C974AEBD}" type="parTrans" cxnId="{B35482EA-49DD-4DF0-83B0-335E39941DFB}">
      <dgm:prSet/>
      <dgm:spPr/>
      <dgm:t>
        <a:bodyPr/>
        <a:lstStyle/>
        <a:p>
          <a:endParaRPr lang="en-US"/>
        </a:p>
      </dgm:t>
    </dgm:pt>
    <dgm:pt modelId="{38BC8993-D6C2-423E-A5EA-BF7940516758}" type="sibTrans" cxnId="{B35482EA-49DD-4DF0-83B0-335E39941DFB}">
      <dgm:prSet/>
      <dgm:spPr/>
      <dgm:t>
        <a:bodyPr/>
        <a:lstStyle/>
        <a:p>
          <a:endParaRPr lang="en-US"/>
        </a:p>
      </dgm:t>
    </dgm:pt>
    <dgm:pt modelId="{43E04A0C-6212-4FF7-924E-E72D0F8C8EA2}">
      <dgm:prSet phldrT="[Text]"/>
      <dgm:spPr/>
      <dgm:t>
        <a:bodyPr/>
        <a:lstStyle/>
        <a:p>
          <a:r>
            <a:rPr lang="en-US" dirty="0" smtClean="0"/>
            <a:t>Tone-generating equipment</a:t>
          </a:r>
          <a:endParaRPr lang="en-US" dirty="0"/>
        </a:p>
      </dgm:t>
    </dgm:pt>
    <dgm:pt modelId="{E79714E8-C831-45BB-B66B-67B8BCA65E96}" type="parTrans" cxnId="{FE3962BC-D73C-47BD-8C70-73D17A07D1DF}">
      <dgm:prSet/>
      <dgm:spPr/>
      <dgm:t>
        <a:bodyPr/>
        <a:lstStyle/>
        <a:p>
          <a:endParaRPr lang="en-US"/>
        </a:p>
      </dgm:t>
    </dgm:pt>
    <dgm:pt modelId="{EFB9DCFE-C572-437C-AB08-E6F7B612F3F0}" type="sibTrans" cxnId="{FE3962BC-D73C-47BD-8C70-73D17A07D1DF}">
      <dgm:prSet/>
      <dgm:spPr/>
      <dgm:t>
        <a:bodyPr/>
        <a:lstStyle/>
        <a:p>
          <a:endParaRPr lang="en-US"/>
        </a:p>
      </dgm:t>
    </dgm:pt>
    <dgm:pt modelId="{C2919D57-B1F0-437C-A03D-772EDFCA3825}">
      <dgm:prSet phldrT="[Text]"/>
      <dgm:spPr/>
      <dgm:t>
        <a:bodyPr/>
        <a:lstStyle/>
        <a:p>
          <a:r>
            <a:rPr lang="en-US" dirty="0" smtClean="0"/>
            <a:t>Telephones</a:t>
          </a:r>
          <a:endParaRPr lang="en-US" dirty="0"/>
        </a:p>
      </dgm:t>
    </dgm:pt>
    <dgm:pt modelId="{2B248D86-DA4E-444B-93E1-F912EE4DAB6E}" type="parTrans" cxnId="{485F7356-EB24-422A-BE8C-CAD0F1DAEB16}">
      <dgm:prSet/>
      <dgm:spPr/>
      <dgm:t>
        <a:bodyPr/>
        <a:lstStyle/>
        <a:p>
          <a:endParaRPr lang="en-US"/>
        </a:p>
      </dgm:t>
    </dgm:pt>
    <dgm:pt modelId="{96B50338-754A-4F1B-913E-3D1C72672498}" type="sibTrans" cxnId="{485F7356-EB24-422A-BE8C-CAD0F1DAEB16}">
      <dgm:prSet/>
      <dgm:spPr/>
      <dgm:t>
        <a:bodyPr/>
        <a:lstStyle/>
        <a:p>
          <a:endParaRPr lang="en-US"/>
        </a:p>
      </dgm:t>
    </dgm:pt>
    <dgm:pt modelId="{167572AE-E5B5-41CD-9ACF-9F40D6027D3A}" type="pres">
      <dgm:prSet presAssocID="{43C4B635-3957-4465-92FD-9DA0278C5EC6}" presName="Name0" presStyleCnt="0">
        <dgm:presLayoutVars>
          <dgm:dir/>
          <dgm:animLvl val="lvl"/>
          <dgm:resizeHandles val="exact"/>
        </dgm:presLayoutVars>
      </dgm:prSet>
      <dgm:spPr/>
    </dgm:pt>
    <dgm:pt modelId="{A777B590-01AB-4F45-A61E-F3163EFF3DBA}" type="pres">
      <dgm:prSet presAssocID="{B29984FB-E3AC-4428-AC66-5BF1D8C450E0}" presName="parTxOnly" presStyleLbl="node1" presStyleIdx="0" presStyleCnt="4">
        <dgm:presLayoutVars>
          <dgm:chMax val="0"/>
          <dgm:chPref val="0"/>
          <dgm:bulletEnabled val="1"/>
        </dgm:presLayoutVars>
      </dgm:prSet>
      <dgm:spPr/>
      <dgm:t>
        <a:bodyPr/>
        <a:lstStyle/>
        <a:p>
          <a:endParaRPr lang="en-US"/>
        </a:p>
      </dgm:t>
    </dgm:pt>
    <dgm:pt modelId="{DBB2AA3A-6832-4825-8F9E-F9FE4895E030}" type="pres">
      <dgm:prSet presAssocID="{57E9614E-E1B0-4CC2-B600-273C126C2841}" presName="parTxOnlySpace" presStyleCnt="0"/>
      <dgm:spPr/>
    </dgm:pt>
    <dgm:pt modelId="{154D5561-54DB-4842-91EB-6440BA740968}" type="pres">
      <dgm:prSet presAssocID="{7A095D1C-8240-4A79-AF9E-D84461284FAB}" presName="parTxOnly" presStyleLbl="node1" presStyleIdx="1" presStyleCnt="4">
        <dgm:presLayoutVars>
          <dgm:chMax val="0"/>
          <dgm:chPref val="0"/>
          <dgm:bulletEnabled val="1"/>
        </dgm:presLayoutVars>
      </dgm:prSet>
      <dgm:spPr/>
      <dgm:t>
        <a:bodyPr/>
        <a:lstStyle/>
        <a:p>
          <a:endParaRPr lang="en-US"/>
        </a:p>
      </dgm:t>
    </dgm:pt>
    <dgm:pt modelId="{B4393ED6-6D81-4DB4-8387-8F0862423C0E}" type="pres">
      <dgm:prSet presAssocID="{38BC8993-D6C2-423E-A5EA-BF7940516758}" presName="parTxOnlySpace" presStyleCnt="0"/>
      <dgm:spPr/>
    </dgm:pt>
    <dgm:pt modelId="{B77B1638-45B4-460B-97AE-9889A24551DA}" type="pres">
      <dgm:prSet presAssocID="{43E04A0C-6212-4FF7-924E-E72D0F8C8EA2}" presName="parTxOnly" presStyleLbl="node1" presStyleIdx="2" presStyleCnt="4">
        <dgm:presLayoutVars>
          <dgm:chMax val="0"/>
          <dgm:chPref val="0"/>
          <dgm:bulletEnabled val="1"/>
        </dgm:presLayoutVars>
      </dgm:prSet>
      <dgm:spPr/>
      <dgm:t>
        <a:bodyPr/>
        <a:lstStyle/>
        <a:p>
          <a:endParaRPr lang="en-US"/>
        </a:p>
      </dgm:t>
    </dgm:pt>
    <dgm:pt modelId="{F6647FE4-3914-4C86-94CE-91EEBD7CB9BC}" type="pres">
      <dgm:prSet presAssocID="{EFB9DCFE-C572-437C-AB08-E6F7B612F3F0}" presName="parTxOnlySpace" presStyleCnt="0"/>
      <dgm:spPr/>
    </dgm:pt>
    <dgm:pt modelId="{A1D13ACF-62FB-420A-8080-D44107B50236}" type="pres">
      <dgm:prSet presAssocID="{C2919D57-B1F0-437C-A03D-772EDFCA3825}" presName="parTxOnly" presStyleLbl="node1" presStyleIdx="3" presStyleCnt="4">
        <dgm:presLayoutVars>
          <dgm:chMax val="0"/>
          <dgm:chPref val="0"/>
          <dgm:bulletEnabled val="1"/>
        </dgm:presLayoutVars>
      </dgm:prSet>
      <dgm:spPr/>
      <dgm:t>
        <a:bodyPr/>
        <a:lstStyle/>
        <a:p>
          <a:endParaRPr lang="en-US"/>
        </a:p>
      </dgm:t>
    </dgm:pt>
  </dgm:ptLst>
  <dgm:cxnLst>
    <dgm:cxn modelId="{B35482EA-49DD-4DF0-83B0-335E39941DFB}" srcId="{43C4B635-3957-4465-92FD-9DA0278C5EC6}" destId="{7A095D1C-8240-4A79-AF9E-D84461284FAB}" srcOrd="1" destOrd="0" parTransId="{DC22BF4C-263A-4383-AEE6-3B48C974AEBD}" sibTransId="{38BC8993-D6C2-423E-A5EA-BF7940516758}"/>
    <dgm:cxn modelId="{CEA6AA78-9B91-4C44-97D5-81A5A04B4093}" type="presOf" srcId="{43E04A0C-6212-4FF7-924E-E72D0F8C8EA2}" destId="{B77B1638-45B4-460B-97AE-9889A24551DA}" srcOrd="0" destOrd="0" presId="urn:microsoft.com/office/officeart/2005/8/layout/chevron1"/>
    <dgm:cxn modelId="{88616CC4-65A9-454A-A0F4-1240B692F543}" type="presOf" srcId="{C2919D57-B1F0-437C-A03D-772EDFCA3825}" destId="{A1D13ACF-62FB-420A-8080-D44107B50236}" srcOrd="0" destOrd="0" presId="urn:microsoft.com/office/officeart/2005/8/layout/chevron1"/>
    <dgm:cxn modelId="{FE3962BC-D73C-47BD-8C70-73D17A07D1DF}" srcId="{43C4B635-3957-4465-92FD-9DA0278C5EC6}" destId="{43E04A0C-6212-4FF7-924E-E72D0F8C8EA2}" srcOrd="2" destOrd="0" parTransId="{E79714E8-C831-45BB-B66B-67B8BCA65E96}" sibTransId="{EFB9DCFE-C572-437C-AB08-E6F7B612F3F0}"/>
    <dgm:cxn modelId="{485F7356-EB24-422A-BE8C-CAD0F1DAEB16}" srcId="{43C4B635-3957-4465-92FD-9DA0278C5EC6}" destId="{C2919D57-B1F0-437C-A03D-772EDFCA3825}" srcOrd="3" destOrd="0" parTransId="{2B248D86-DA4E-444B-93E1-F912EE4DAB6E}" sibTransId="{96B50338-754A-4F1B-913E-3D1C72672498}"/>
    <dgm:cxn modelId="{F1A98308-8E62-4C2C-9002-C612EFD0FABB}" type="presOf" srcId="{B29984FB-E3AC-4428-AC66-5BF1D8C450E0}" destId="{A777B590-01AB-4F45-A61E-F3163EFF3DBA}" srcOrd="0" destOrd="0" presId="urn:microsoft.com/office/officeart/2005/8/layout/chevron1"/>
    <dgm:cxn modelId="{F5B5F267-8875-4899-9DC5-0DADA69C9A0F}" srcId="{43C4B635-3957-4465-92FD-9DA0278C5EC6}" destId="{B29984FB-E3AC-4428-AC66-5BF1D8C450E0}" srcOrd="0" destOrd="0" parTransId="{E3B3A515-9120-493D-998F-B77EF48C73B9}" sibTransId="{57E9614E-E1B0-4CC2-B600-273C126C2841}"/>
    <dgm:cxn modelId="{D0803538-9964-4D7A-BF92-B538032585D8}" type="presOf" srcId="{43C4B635-3957-4465-92FD-9DA0278C5EC6}" destId="{167572AE-E5B5-41CD-9ACF-9F40D6027D3A}" srcOrd="0" destOrd="0" presId="urn:microsoft.com/office/officeart/2005/8/layout/chevron1"/>
    <dgm:cxn modelId="{D9934569-E748-4E6B-BB7A-E8FD6995E4AF}" type="presOf" srcId="{7A095D1C-8240-4A79-AF9E-D84461284FAB}" destId="{154D5561-54DB-4842-91EB-6440BA740968}" srcOrd="0" destOrd="0" presId="urn:microsoft.com/office/officeart/2005/8/layout/chevron1"/>
    <dgm:cxn modelId="{CF8E4E31-202D-4F70-B16B-12FCAA51F74D}" type="presParOf" srcId="{167572AE-E5B5-41CD-9ACF-9F40D6027D3A}" destId="{A777B590-01AB-4F45-A61E-F3163EFF3DBA}" srcOrd="0" destOrd="0" presId="urn:microsoft.com/office/officeart/2005/8/layout/chevron1"/>
    <dgm:cxn modelId="{302E9366-9D47-4D15-BE7A-4F05ECF56563}" type="presParOf" srcId="{167572AE-E5B5-41CD-9ACF-9F40D6027D3A}" destId="{DBB2AA3A-6832-4825-8F9E-F9FE4895E030}" srcOrd="1" destOrd="0" presId="urn:microsoft.com/office/officeart/2005/8/layout/chevron1"/>
    <dgm:cxn modelId="{8BF969C1-D75D-4066-BE96-C836979B51F6}" type="presParOf" srcId="{167572AE-E5B5-41CD-9ACF-9F40D6027D3A}" destId="{154D5561-54DB-4842-91EB-6440BA740968}" srcOrd="2" destOrd="0" presId="urn:microsoft.com/office/officeart/2005/8/layout/chevron1"/>
    <dgm:cxn modelId="{4E5A6D3D-0310-4364-B18D-49B824A4620A}" type="presParOf" srcId="{167572AE-E5B5-41CD-9ACF-9F40D6027D3A}" destId="{B4393ED6-6D81-4DB4-8387-8F0862423C0E}" srcOrd="3" destOrd="0" presId="urn:microsoft.com/office/officeart/2005/8/layout/chevron1"/>
    <dgm:cxn modelId="{514AC86C-DABB-43C5-83A8-A8179CA72826}" type="presParOf" srcId="{167572AE-E5B5-41CD-9ACF-9F40D6027D3A}" destId="{B77B1638-45B4-460B-97AE-9889A24551DA}" srcOrd="4" destOrd="0" presId="urn:microsoft.com/office/officeart/2005/8/layout/chevron1"/>
    <dgm:cxn modelId="{D797D9FC-12F1-418F-8CCE-34AB1EF973C8}" type="presParOf" srcId="{167572AE-E5B5-41CD-9ACF-9F40D6027D3A}" destId="{F6647FE4-3914-4C86-94CE-91EEBD7CB9BC}" srcOrd="5" destOrd="0" presId="urn:microsoft.com/office/officeart/2005/8/layout/chevron1"/>
    <dgm:cxn modelId="{44EC97B0-ABC7-4E10-AA68-C70883F6B968}" type="presParOf" srcId="{167572AE-E5B5-41CD-9ACF-9F40D6027D3A}" destId="{A1D13ACF-62FB-420A-8080-D44107B50236}"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C4B635-3957-4465-92FD-9DA0278C5EC6}" type="doc">
      <dgm:prSet loTypeId="urn:microsoft.com/office/officeart/2005/8/layout/chevron1" loCatId="process" qsTypeId="urn:microsoft.com/office/officeart/2005/8/quickstyle/simple1" qsCatId="simple" csTypeId="urn:microsoft.com/office/officeart/2005/8/colors/accent2_3" csCatId="accent2" phldr="1"/>
      <dgm:spPr/>
    </dgm:pt>
    <dgm:pt modelId="{B29984FB-E3AC-4428-AC66-5BF1D8C450E0}">
      <dgm:prSet phldrT="[Text]"/>
      <dgm:spPr/>
      <dgm:t>
        <a:bodyPr/>
        <a:lstStyle/>
        <a:p>
          <a:r>
            <a:rPr lang="en-US" dirty="0" smtClean="0"/>
            <a:t>Direct-line telephones</a:t>
          </a:r>
          <a:endParaRPr lang="en-US" dirty="0"/>
        </a:p>
      </dgm:t>
    </dgm:pt>
    <dgm:pt modelId="{E3B3A515-9120-493D-998F-B77EF48C73B9}" type="parTrans" cxnId="{F5B5F267-8875-4899-9DC5-0DADA69C9A0F}">
      <dgm:prSet/>
      <dgm:spPr/>
      <dgm:t>
        <a:bodyPr/>
        <a:lstStyle/>
        <a:p>
          <a:endParaRPr lang="en-US"/>
        </a:p>
      </dgm:t>
    </dgm:pt>
    <dgm:pt modelId="{57E9614E-E1B0-4CC2-B600-273C126C2841}" type="sibTrans" cxnId="{F5B5F267-8875-4899-9DC5-0DADA69C9A0F}">
      <dgm:prSet/>
      <dgm:spPr/>
      <dgm:t>
        <a:bodyPr/>
        <a:lstStyle/>
        <a:p>
          <a:endParaRPr lang="en-US"/>
        </a:p>
      </dgm:t>
    </dgm:pt>
    <dgm:pt modelId="{7A095D1C-8240-4A79-AF9E-D84461284FAB}">
      <dgm:prSet phldrT="[Text]"/>
      <dgm:spPr/>
      <dgm:t>
        <a:bodyPr/>
        <a:lstStyle/>
        <a:p>
          <a:r>
            <a:rPr lang="en-US" dirty="0" smtClean="0"/>
            <a:t>Computers</a:t>
          </a:r>
          <a:endParaRPr lang="en-US" dirty="0"/>
        </a:p>
      </dgm:t>
    </dgm:pt>
    <dgm:pt modelId="{DC22BF4C-263A-4383-AEE6-3B48C974AEBD}" type="parTrans" cxnId="{B35482EA-49DD-4DF0-83B0-335E39941DFB}">
      <dgm:prSet/>
      <dgm:spPr/>
      <dgm:t>
        <a:bodyPr/>
        <a:lstStyle/>
        <a:p>
          <a:endParaRPr lang="en-US"/>
        </a:p>
      </dgm:t>
    </dgm:pt>
    <dgm:pt modelId="{38BC8993-D6C2-423E-A5EA-BF7940516758}" type="sibTrans" cxnId="{B35482EA-49DD-4DF0-83B0-335E39941DFB}">
      <dgm:prSet/>
      <dgm:spPr/>
      <dgm:t>
        <a:bodyPr/>
        <a:lstStyle/>
        <a:p>
          <a:endParaRPr lang="en-US"/>
        </a:p>
      </dgm:t>
    </dgm:pt>
    <dgm:pt modelId="{43E04A0C-6212-4FF7-924E-E72D0F8C8EA2}">
      <dgm:prSet phldrT="[Text]"/>
      <dgm:spPr/>
      <dgm:t>
        <a:bodyPr/>
        <a:lstStyle/>
        <a:p>
          <a:r>
            <a:rPr lang="en-US" dirty="0" smtClean="0"/>
            <a:t>Recording systems, devices</a:t>
          </a:r>
          <a:endParaRPr lang="en-US" dirty="0"/>
        </a:p>
      </dgm:t>
    </dgm:pt>
    <dgm:pt modelId="{E79714E8-C831-45BB-B66B-67B8BCA65E96}" type="parTrans" cxnId="{FE3962BC-D73C-47BD-8C70-73D17A07D1DF}">
      <dgm:prSet/>
      <dgm:spPr/>
      <dgm:t>
        <a:bodyPr/>
        <a:lstStyle/>
        <a:p>
          <a:endParaRPr lang="en-US"/>
        </a:p>
      </dgm:t>
    </dgm:pt>
    <dgm:pt modelId="{EFB9DCFE-C572-437C-AB08-E6F7B612F3F0}" type="sibTrans" cxnId="{FE3962BC-D73C-47BD-8C70-73D17A07D1DF}">
      <dgm:prSet/>
      <dgm:spPr/>
      <dgm:t>
        <a:bodyPr/>
        <a:lstStyle/>
        <a:p>
          <a:endParaRPr lang="en-US"/>
        </a:p>
      </dgm:t>
    </dgm:pt>
    <dgm:pt modelId="{C2919D57-B1F0-437C-A03D-772EDFCA3825}">
      <dgm:prSet phldrT="[Text]"/>
      <dgm:spPr/>
      <dgm:t>
        <a:bodyPr/>
        <a:lstStyle/>
        <a:p>
          <a:r>
            <a:rPr lang="en-US" dirty="0" smtClean="0"/>
            <a:t>Alarm-receiving equipment</a:t>
          </a:r>
          <a:endParaRPr lang="en-US" dirty="0"/>
        </a:p>
      </dgm:t>
    </dgm:pt>
    <dgm:pt modelId="{2B248D86-DA4E-444B-93E1-F912EE4DAB6E}" type="parTrans" cxnId="{485F7356-EB24-422A-BE8C-CAD0F1DAEB16}">
      <dgm:prSet/>
      <dgm:spPr/>
      <dgm:t>
        <a:bodyPr/>
        <a:lstStyle/>
        <a:p>
          <a:endParaRPr lang="en-US"/>
        </a:p>
      </dgm:t>
    </dgm:pt>
    <dgm:pt modelId="{96B50338-754A-4F1B-913E-3D1C72672498}" type="sibTrans" cxnId="{485F7356-EB24-422A-BE8C-CAD0F1DAEB16}">
      <dgm:prSet/>
      <dgm:spPr/>
      <dgm:t>
        <a:bodyPr/>
        <a:lstStyle/>
        <a:p>
          <a:endParaRPr lang="en-US"/>
        </a:p>
      </dgm:t>
    </dgm:pt>
    <dgm:pt modelId="{167572AE-E5B5-41CD-9ACF-9F40D6027D3A}" type="pres">
      <dgm:prSet presAssocID="{43C4B635-3957-4465-92FD-9DA0278C5EC6}" presName="Name0" presStyleCnt="0">
        <dgm:presLayoutVars>
          <dgm:dir/>
          <dgm:animLvl val="lvl"/>
          <dgm:resizeHandles val="exact"/>
        </dgm:presLayoutVars>
      </dgm:prSet>
      <dgm:spPr/>
    </dgm:pt>
    <dgm:pt modelId="{A777B590-01AB-4F45-A61E-F3163EFF3DBA}" type="pres">
      <dgm:prSet presAssocID="{B29984FB-E3AC-4428-AC66-5BF1D8C450E0}" presName="parTxOnly" presStyleLbl="node1" presStyleIdx="0" presStyleCnt="4">
        <dgm:presLayoutVars>
          <dgm:chMax val="0"/>
          <dgm:chPref val="0"/>
          <dgm:bulletEnabled val="1"/>
        </dgm:presLayoutVars>
      </dgm:prSet>
      <dgm:spPr/>
      <dgm:t>
        <a:bodyPr/>
        <a:lstStyle/>
        <a:p>
          <a:endParaRPr lang="en-US"/>
        </a:p>
      </dgm:t>
    </dgm:pt>
    <dgm:pt modelId="{DBB2AA3A-6832-4825-8F9E-F9FE4895E030}" type="pres">
      <dgm:prSet presAssocID="{57E9614E-E1B0-4CC2-B600-273C126C2841}" presName="parTxOnlySpace" presStyleCnt="0"/>
      <dgm:spPr/>
    </dgm:pt>
    <dgm:pt modelId="{154D5561-54DB-4842-91EB-6440BA740968}" type="pres">
      <dgm:prSet presAssocID="{7A095D1C-8240-4A79-AF9E-D84461284FAB}" presName="parTxOnly" presStyleLbl="node1" presStyleIdx="1" presStyleCnt="4">
        <dgm:presLayoutVars>
          <dgm:chMax val="0"/>
          <dgm:chPref val="0"/>
          <dgm:bulletEnabled val="1"/>
        </dgm:presLayoutVars>
      </dgm:prSet>
      <dgm:spPr/>
      <dgm:t>
        <a:bodyPr/>
        <a:lstStyle/>
        <a:p>
          <a:endParaRPr lang="en-US"/>
        </a:p>
      </dgm:t>
    </dgm:pt>
    <dgm:pt modelId="{B4393ED6-6D81-4DB4-8387-8F0862423C0E}" type="pres">
      <dgm:prSet presAssocID="{38BC8993-D6C2-423E-A5EA-BF7940516758}" presName="parTxOnlySpace" presStyleCnt="0"/>
      <dgm:spPr/>
    </dgm:pt>
    <dgm:pt modelId="{B77B1638-45B4-460B-97AE-9889A24551DA}" type="pres">
      <dgm:prSet presAssocID="{43E04A0C-6212-4FF7-924E-E72D0F8C8EA2}" presName="parTxOnly" presStyleLbl="node1" presStyleIdx="2" presStyleCnt="4">
        <dgm:presLayoutVars>
          <dgm:chMax val="0"/>
          <dgm:chPref val="0"/>
          <dgm:bulletEnabled val="1"/>
        </dgm:presLayoutVars>
      </dgm:prSet>
      <dgm:spPr/>
      <dgm:t>
        <a:bodyPr/>
        <a:lstStyle/>
        <a:p>
          <a:endParaRPr lang="en-US"/>
        </a:p>
      </dgm:t>
    </dgm:pt>
    <dgm:pt modelId="{F6647FE4-3914-4C86-94CE-91EEBD7CB9BC}" type="pres">
      <dgm:prSet presAssocID="{EFB9DCFE-C572-437C-AB08-E6F7B612F3F0}" presName="parTxOnlySpace" presStyleCnt="0"/>
      <dgm:spPr/>
    </dgm:pt>
    <dgm:pt modelId="{A1D13ACF-62FB-420A-8080-D44107B50236}" type="pres">
      <dgm:prSet presAssocID="{C2919D57-B1F0-437C-A03D-772EDFCA3825}" presName="parTxOnly" presStyleLbl="node1" presStyleIdx="3" presStyleCnt="4">
        <dgm:presLayoutVars>
          <dgm:chMax val="0"/>
          <dgm:chPref val="0"/>
          <dgm:bulletEnabled val="1"/>
        </dgm:presLayoutVars>
      </dgm:prSet>
      <dgm:spPr/>
      <dgm:t>
        <a:bodyPr/>
        <a:lstStyle/>
        <a:p>
          <a:endParaRPr lang="en-US"/>
        </a:p>
      </dgm:t>
    </dgm:pt>
  </dgm:ptLst>
  <dgm:cxnLst>
    <dgm:cxn modelId="{8FE2F020-1C0C-431F-A5FB-6F01F881D371}" type="presOf" srcId="{B29984FB-E3AC-4428-AC66-5BF1D8C450E0}" destId="{A777B590-01AB-4F45-A61E-F3163EFF3DBA}" srcOrd="0" destOrd="0" presId="urn:microsoft.com/office/officeart/2005/8/layout/chevron1"/>
    <dgm:cxn modelId="{B35482EA-49DD-4DF0-83B0-335E39941DFB}" srcId="{43C4B635-3957-4465-92FD-9DA0278C5EC6}" destId="{7A095D1C-8240-4A79-AF9E-D84461284FAB}" srcOrd="1" destOrd="0" parTransId="{DC22BF4C-263A-4383-AEE6-3B48C974AEBD}" sibTransId="{38BC8993-D6C2-423E-A5EA-BF7940516758}"/>
    <dgm:cxn modelId="{E1C07F23-2CD3-472B-A6C9-B663C7B0ABC2}" type="presOf" srcId="{43C4B635-3957-4465-92FD-9DA0278C5EC6}" destId="{167572AE-E5B5-41CD-9ACF-9F40D6027D3A}" srcOrd="0" destOrd="0" presId="urn:microsoft.com/office/officeart/2005/8/layout/chevron1"/>
    <dgm:cxn modelId="{485F7356-EB24-422A-BE8C-CAD0F1DAEB16}" srcId="{43C4B635-3957-4465-92FD-9DA0278C5EC6}" destId="{C2919D57-B1F0-437C-A03D-772EDFCA3825}" srcOrd="3" destOrd="0" parTransId="{2B248D86-DA4E-444B-93E1-F912EE4DAB6E}" sibTransId="{96B50338-754A-4F1B-913E-3D1C72672498}"/>
    <dgm:cxn modelId="{FE3962BC-D73C-47BD-8C70-73D17A07D1DF}" srcId="{43C4B635-3957-4465-92FD-9DA0278C5EC6}" destId="{43E04A0C-6212-4FF7-924E-E72D0F8C8EA2}" srcOrd="2" destOrd="0" parTransId="{E79714E8-C831-45BB-B66B-67B8BCA65E96}" sibTransId="{EFB9DCFE-C572-437C-AB08-E6F7B612F3F0}"/>
    <dgm:cxn modelId="{F5B5F267-8875-4899-9DC5-0DADA69C9A0F}" srcId="{43C4B635-3957-4465-92FD-9DA0278C5EC6}" destId="{B29984FB-E3AC-4428-AC66-5BF1D8C450E0}" srcOrd="0" destOrd="0" parTransId="{E3B3A515-9120-493D-998F-B77EF48C73B9}" sibTransId="{57E9614E-E1B0-4CC2-B600-273C126C2841}"/>
    <dgm:cxn modelId="{D916FCEF-CCAA-4A8A-8AC8-052F25AA9487}" type="presOf" srcId="{43E04A0C-6212-4FF7-924E-E72D0F8C8EA2}" destId="{B77B1638-45B4-460B-97AE-9889A24551DA}" srcOrd="0" destOrd="0" presId="urn:microsoft.com/office/officeart/2005/8/layout/chevron1"/>
    <dgm:cxn modelId="{77C406F3-C1A6-4DF0-BC29-73F185179EC2}" type="presOf" srcId="{7A095D1C-8240-4A79-AF9E-D84461284FAB}" destId="{154D5561-54DB-4842-91EB-6440BA740968}" srcOrd="0" destOrd="0" presId="urn:microsoft.com/office/officeart/2005/8/layout/chevron1"/>
    <dgm:cxn modelId="{25C0E3DC-2AF2-44A7-B147-7196BE3004CE}" type="presOf" srcId="{C2919D57-B1F0-437C-A03D-772EDFCA3825}" destId="{A1D13ACF-62FB-420A-8080-D44107B50236}" srcOrd="0" destOrd="0" presId="urn:microsoft.com/office/officeart/2005/8/layout/chevron1"/>
    <dgm:cxn modelId="{7A21D2B3-FBC0-4CA5-B452-DE5A32B09404}" type="presParOf" srcId="{167572AE-E5B5-41CD-9ACF-9F40D6027D3A}" destId="{A777B590-01AB-4F45-A61E-F3163EFF3DBA}" srcOrd="0" destOrd="0" presId="urn:microsoft.com/office/officeart/2005/8/layout/chevron1"/>
    <dgm:cxn modelId="{DE6A724B-47B1-4A27-9E4D-2C4482A1DA23}" type="presParOf" srcId="{167572AE-E5B5-41CD-9ACF-9F40D6027D3A}" destId="{DBB2AA3A-6832-4825-8F9E-F9FE4895E030}" srcOrd="1" destOrd="0" presId="urn:microsoft.com/office/officeart/2005/8/layout/chevron1"/>
    <dgm:cxn modelId="{669AB614-100B-4E68-8337-778A86604046}" type="presParOf" srcId="{167572AE-E5B5-41CD-9ACF-9F40D6027D3A}" destId="{154D5561-54DB-4842-91EB-6440BA740968}" srcOrd="2" destOrd="0" presId="urn:microsoft.com/office/officeart/2005/8/layout/chevron1"/>
    <dgm:cxn modelId="{16B29444-0EF2-438F-A8EB-FD6A3628AE61}" type="presParOf" srcId="{167572AE-E5B5-41CD-9ACF-9F40D6027D3A}" destId="{B4393ED6-6D81-4DB4-8387-8F0862423C0E}" srcOrd="3" destOrd="0" presId="urn:microsoft.com/office/officeart/2005/8/layout/chevron1"/>
    <dgm:cxn modelId="{D350D294-1BD0-4584-8967-2C207B987D63}" type="presParOf" srcId="{167572AE-E5B5-41CD-9ACF-9F40D6027D3A}" destId="{B77B1638-45B4-460B-97AE-9889A24551DA}" srcOrd="4" destOrd="0" presId="urn:microsoft.com/office/officeart/2005/8/layout/chevron1"/>
    <dgm:cxn modelId="{A6BE3CC0-D6D7-43AE-8BF1-B450A0E11102}" type="presParOf" srcId="{167572AE-E5B5-41CD-9ACF-9F40D6027D3A}" destId="{F6647FE4-3914-4C86-94CE-91EEBD7CB9BC}" srcOrd="5" destOrd="0" presId="urn:microsoft.com/office/officeart/2005/8/layout/chevron1"/>
    <dgm:cxn modelId="{8A934AA4-B2D4-4DB0-83DB-8519A0FCC4B7}" type="presParOf" srcId="{167572AE-E5B5-41CD-9ACF-9F40D6027D3A}" destId="{A1D13ACF-62FB-420A-8080-D44107B50236}" srcOrd="6"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ED86C7-5F4E-4D5C-8954-19557392E7D7}" type="doc">
      <dgm:prSet loTypeId="urn:microsoft.com/office/officeart/2005/8/layout/cycle3" loCatId="cycle" qsTypeId="urn:microsoft.com/office/officeart/2005/8/quickstyle/simple1" qsCatId="simple" csTypeId="urn:microsoft.com/office/officeart/2005/8/colors/accent2_3" csCatId="accent2" phldr="1"/>
      <dgm:spPr/>
      <dgm:t>
        <a:bodyPr/>
        <a:lstStyle/>
        <a:p>
          <a:endParaRPr lang="en-US"/>
        </a:p>
      </dgm:t>
    </dgm:pt>
    <dgm:pt modelId="{D9CBA69F-E4EF-4E7C-9034-6E9F448B48CA}">
      <dgm:prSet phldrT="[Text]"/>
      <dgm:spPr/>
      <dgm:t>
        <a:bodyPr/>
        <a:lstStyle/>
        <a:p>
          <a:r>
            <a:rPr lang="en-US" dirty="0" smtClean="0"/>
            <a:t>Type of emergency</a:t>
          </a:r>
          <a:endParaRPr lang="en-US" dirty="0"/>
        </a:p>
      </dgm:t>
    </dgm:pt>
    <dgm:pt modelId="{4C1B8092-DAE8-4698-A701-D9ED1643F0CB}" type="parTrans" cxnId="{CDD47851-9042-49F2-92BC-2BEC5E56CC1C}">
      <dgm:prSet/>
      <dgm:spPr/>
      <dgm:t>
        <a:bodyPr/>
        <a:lstStyle/>
        <a:p>
          <a:endParaRPr lang="en-US"/>
        </a:p>
      </dgm:t>
    </dgm:pt>
    <dgm:pt modelId="{07517FBF-C576-4B94-BBF3-DBBB67DED73F}" type="sibTrans" cxnId="{CDD47851-9042-49F2-92BC-2BEC5E56CC1C}">
      <dgm:prSet/>
      <dgm:spPr/>
      <dgm:t>
        <a:bodyPr/>
        <a:lstStyle/>
        <a:p>
          <a:endParaRPr lang="en-US"/>
        </a:p>
      </dgm:t>
    </dgm:pt>
    <dgm:pt modelId="{C9B7EAA8-13E9-45A5-997C-B77EE9A165CF}">
      <dgm:prSet phldrT="[Text]"/>
      <dgm:spPr/>
      <dgm:t>
        <a:bodyPr/>
        <a:lstStyle/>
        <a:p>
          <a:r>
            <a:rPr lang="en-US" dirty="0" smtClean="0"/>
            <a:t>Location of emergency</a:t>
          </a:r>
          <a:endParaRPr lang="en-US" dirty="0"/>
        </a:p>
      </dgm:t>
    </dgm:pt>
    <dgm:pt modelId="{2371BBFF-1040-48F3-B582-49AFCDF4DCF7}" type="parTrans" cxnId="{D358142F-7117-43A1-9B5D-BC67A85B92ED}">
      <dgm:prSet/>
      <dgm:spPr/>
      <dgm:t>
        <a:bodyPr/>
        <a:lstStyle/>
        <a:p>
          <a:endParaRPr lang="en-US"/>
        </a:p>
      </dgm:t>
    </dgm:pt>
    <dgm:pt modelId="{A6EECAB9-5CAA-4CB9-AE57-B3F750E12182}" type="sibTrans" cxnId="{D358142F-7117-43A1-9B5D-BC67A85B92ED}">
      <dgm:prSet/>
      <dgm:spPr/>
      <dgm:t>
        <a:bodyPr/>
        <a:lstStyle/>
        <a:p>
          <a:endParaRPr lang="en-US"/>
        </a:p>
      </dgm:t>
    </dgm:pt>
    <dgm:pt modelId="{E21F67A3-5F3C-48EB-92F6-798349384EB3}">
      <dgm:prSet phldrT="[Text]"/>
      <dgm:spPr/>
      <dgm:t>
        <a:bodyPr/>
        <a:lstStyle/>
        <a:p>
          <a:r>
            <a:rPr lang="en-US" dirty="0" smtClean="0"/>
            <a:t>Number, location of people involved</a:t>
          </a:r>
          <a:endParaRPr lang="en-US" dirty="0"/>
        </a:p>
      </dgm:t>
    </dgm:pt>
    <dgm:pt modelId="{3A756253-5E8D-48E3-B25A-79C4BD5D0D53}" type="parTrans" cxnId="{FB11D75B-D35A-48CD-B21C-D8A62AF792EC}">
      <dgm:prSet/>
      <dgm:spPr/>
      <dgm:t>
        <a:bodyPr/>
        <a:lstStyle/>
        <a:p>
          <a:endParaRPr lang="en-US"/>
        </a:p>
      </dgm:t>
    </dgm:pt>
    <dgm:pt modelId="{709B6B60-1BDB-428B-ACDD-8CBFA042507C}" type="sibTrans" cxnId="{FB11D75B-D35A-48CD-B21C-D8A62AF792EC}">
      <dgm:prSet/>
      <dgm:spPr/>
      <dgm:t>
        <a:bodyPr/>
        <a:lstStyle/>
        <a:p>
          <a:endParaRPr lang="en-US"/>
        </a:p>
      </dgm:t>
    </dgm:pt>
    <dgm:pt modelId="{19636DDE-5C24-4EA9-A7BB-43FB813DE455}">
      <dgm:prSet phldrT="[Text]"/>
      <dgm:spPr/>
      <dgm:t>
        <a:bodyPr/>
        <a:lstStyle/>
        <a:p>
          <a:r>
            <a:rPr lang="en-US" dirty="0" smtClean="0"/>
            <a:t>Name, location of caller</a:t>
          </a:r>
          <a:endParaRPr lang="en-US" dirty="0"/>
        </a:p>
      </dgm:t>
    </dgm:pt>
    <dgm:pt modelId="{080D92B8-E7B3-4BEB-8D4D-478FC928B35B}" type="parTrans" cxnId="{18B8D4DB-9E5B-453E-AC66-87B8E332CBBC}">
      <dgm:prSet/>
      <dgm:spPr/>
      <dgm:t>
        <a:bodyPr/>
        <a:lstStyle/>
        <a:p>
          <a:endParaRPr lang="en-US"/>
        </a:p>
      </dgm:t>
    </dgm:pt>
    <dgm:pt modelId="{3F2A7D03-6DAD-497D-802A-668DC7E72773}" type="sibTrans" cxnId="{18B8D4DB-9E5B-453E-AC66-87B8E332CBBC}">
      <dgm:prSet/>
      <dgm:spPr/>
      <dgm:t>
        <a:bodyPr/>
        <a:lstStyle/>
        <a:p>
          <a:endParaRPr lang="en-US"/>
        </a:p>
      </dgm:t>
    </dgm:pt>
    <dgm:pt modelId="{CFD13DA9-BA17-4B27-BA99-F801EE622174}">
      <dgm:prSet phldrT="[Text]"/>
      <dgm:spPr/>
      <dgm:t>
        <a:bodyPr/>
        <a:lstStyle/>
        <a:p>
          <a:r>
            <a:rPr lang="en-US" dirty="0" smtClean="0"/>
            <a:t>Callback number</a:t>
          </a:r>
          <a:endParaRPr lang="en-US" dirty="0"/>
        </a:p>
      </dgm:t>
    </dgm:pt>
    <dgm:pt modelId="{B7FD50CF-EE0C-4570-A36F-9D3143F096A8}" type="parTrans" cxnId="{6EF3E944-A9E3-4C4A-8063-66BD7ABDE7EE}">
      <dgm:prSet/>
      <dgm:spPr/>
      <dgm:t>
        <a:bodyPr/>
        <a:lstStyle/>
        <a:p>
          <a:endParaRPr lang="en-US"/>
        </a:p>
      </dgm:t>
    </dgm:pt>
    <dgm:pt modelId="{3E2EE096-6D2B-4450-9134-CEEEF6256B29}" type="sibTrans" cxnId="{6EF3E944-A9E3-4C4A-8063-66BD7ABDE7EE}">
      <dgm:prSet/>
      <dgm:spPr/>
      <dgm:t>
        <a:bodyPr/>
        <a:lstStyle/>
        <a:p>
          <a:endParaRPr lang="en-US"/>
        </a:p>
      </dgm:t>
    </dgm:pt>
    <dgm:pt modelId="{FBB1FC03-D773-49DB-8782-852C6A39733A}">
      <dgm:prSet phldrT="[Text]"/>
      <dgm:spPr/>
      <dgm:t>
        <a:bodyPr/>
        <a:lstStyle/>
        <a:p>
          <a:r>
            <a:rPr lang="en-US" dirty="0" smtClean="0"/>
            <a:t>Cross street, landmarks nearby</a:t>
          </a:r>
          <a:endParaRPr lang="en-US" dirty="0"/>
        </a:p>
      </dgm:t>
    </dgm:pt>
    <dgm:pt modelId="{E156661C-1930-4C39-88D1-F3340F1015D6}" type="parTrans" cxnId="{78D60DAE-9BEF-49A8-B0E8-33F9C647775F}">
      <dgm:prSet/>
      <dgm:spPr/>
      <dgm:t>
        <a:bodyPr/>
        <a:lstStyle/>
        <a:p>
          <a:endParaRPr lang="en-US"/>
        </a:p>
      </dgm:t>
    </dgm:pt>
    <dgm:pt modelId="{64F6FD21-CE9B-4E67-B275-D4F7C2EC4837}" type="sibTrans" cxnId="{78D60DAE-9BEF-49A8-B0E8-33F9C647775F}">
      <dgm:prSet/>
      <dgm:spPr/>
      <dgm:t>
        <a:bodyPr/>
        <a:lstStyle/>
        <a:p>
          <a:endParaRPr lang="en-US"/>
        </a:p>
      </dgm:t>
    </dgm:pt>
    <dgm:pt modelId="{66C08ACD-D6F7-4EDE-882D-83D059D65752}" type="pres">
      <dgm:prSet presAssocID="{37ED86C7-5F4E-4D5C-8954-19557392E7D7}" presName="Name0" presStyleCnt="0">
        <dgm:presLayoutVars>
          <dgm:dir/>
          <dgm:resizeHandles val="exact"/>
        </dgm:presLayoutVars>
      </dgm:prSet>
      <dgm:spPr/>
      <dgm:t>
        <a:bodyPr/>
        <a:lstStyle/>
        <a:p>
          <a:endParaRPr lang="en-US"/>
        </a:p>
      </dgm:t>
    </dgm:pt>
    <dgm:pt modelId="{116D7C9D-72D1-44CF-9608-8500C937B6DA}" type="pres">
      <dgm:prSet presAssocID="{37ED86C7-5F4E-4D5C-8954-19557392E7D7}" presName="cycle" presStyleCnt="0"/>
      <dgm:spPr/>
    </dgm:pt>
    <dgm:pt modelId="{50BE698F-898E-49F1-A7E5-A5F75D0EB37F}" type="pres">
      <dgm:prSet presAssocID="{D9CBA69F-E4EF-4E7C-9034-6E9F448B48CA}" presName="nodeFirstNode" presStyleLbl="node1" presStyleIdx="0" presStyleCnt="6">
        <dgm:presLayoutVars>
          <dgm:bulletEnabled val="1"/>
        </dgm:presLayoutVars>
      </dgm:prSet>
      <dgm:spPr/>
      <dgm:t>
        <a:bodyPr/>
        <a:lstStyle/>
        <a:p>
          <a:endParaRPr lang="en-US"/>
        </a:p>
      </dgm:t>
    </dgm:pt>
    <dgm:pt modelId="{DD83AFF7-78BF-4798-ADA3-D22227E88D9C}" type="pres">
      <dgm:prSet presAssocID="{07517FBF-C576-4B94-BBF3-DBBB67DED73F}" presName="sibTransFirstNode" presStyleLbl="bgShp" presStyleIdx="0" presStyleCnt="1"/>
      <dgm:spPr/>
      <dgm:t>
        <a:bodyPr/>
        <a:lstStyle/>
        <a:p>
          <a:endParaRPr lang="en-US"/>
        </a:p>
      </dgm:t>
    </dgm:pt>
    <dgm:pt modelId="{F0197CE8-10CD-4348-8191-E7A1C7A4AC8C}" type="pres">
      <dgm:prSet presAssocID="{C9B7EAA8-13E9-45A5-997C-B77EE9A165CF}" presName="nodeFollowingNodes" presStyleLbl="node1" presStyleIdx="1" presStyleCnt="6">
        <dgm:presLayoutVars>
          <dgm:bulletEnabled val="1"/>
        </dgm:presLayoutVars>
      </dgm:prSet>
      <dgm:spPr/>
      <dgm:t>
        <a:bodyPr/>
        <a:lstStyle/>
        <a:p>
          <a:endParaRPr lang="en-US"/>
        </a:p>
      </dgm:t>
    </dgm:pt>
    <dgm:pt modelId="{D74062A5-7EF1-4633-9F4A-EE539746A798}" type="pres">
      <dgm:prSet presAssocID="{E21F67A3-5F3C-48EB-92F6-798349384EB3}" presName="nodeFollowingNodes" presStyleLbl="node1" presStyleIdx="2" presStyleCnt="6">
        <dgm:presLayoutVars>
          <dgm:bulletEnabled val="1"/>
        </dgm:presLayoutVars>
      </dgm:prSet>
      <dgm:spPr/>
      <dgm:t>
        <a:bodyPr/>
        <a:lstStyle/>
        <a:p>
          <a:endParaRPr lang="en-US"/>
        </a:p>
      </dgm:t>
    </dgm:pt>
    <dgm:pt modelId="{144925E3-3E39-434B-B8E7-2BC9B59C8DB5}" type="pres">
      <dgm:prSet presAssocID="{19636DDE-5C24-4EA9-A7BB-43FB813DE455}" presName="nodeFollowingNodes" presStyleLbl="node1" presStyleIdx="3" presStyleCnt="6">
        <dgm:presLayoutVars>
          <dgm:bulletEnabled val="1"/>
        </dgm:presLayoutVars>
      </dgm:prSet>
      <dgm:spPr/>
      <dgm:t>
        <a:bodyPr/>
        <a:lstStyle/>
        <a:p>
          <a:endParaRPr lang="en-US"/>
        </a:p>
      </dgm:t>
    </dgm:pt>
    <dgm:pt modelId="{BCE97B72-6C09-4EA5-A13A-52A953375D03}" type="pres">
      <dgm:prSet presAssocID="{CFD13DA9-BA17-4B27-BA99-F801EE622174}" presName="nodeFollowingNodes" presStyleLbl="node1" presStyleIdx="4" presStyleCnt="6">
        <dgm:presLayoutVars>
          <dgm:bulletEnabled val="1"/>
        </dgm:presLayoutVars>
      </dgm:prSet>
      <dgm:spPr/>
      <dgm:t>
        <a:bodyPr/>
        <a:lstStyle/>
        <a:p>
          <a:endParaRPr lang="en-US"/>
        </a:p>
      </dgm:t>
    </dgm:pt>
    <dgm:pt modelId="{EAACB23F-7045-483A-B4D0-3E2148F89068}" type="pres">
      <dgm:prSet presAssocID="{FBB1FC03-D773-49DB-8782-852C6A39733A}" presName="nodeFollowingNodes" presStyleLbl="node1" presStyleIdx="5" presStyleCnt="6">
        <dgm:presLayoutVars>
          <dgm:bulletEnabled val="1"/>
        </dgm:presLayoutVars>
      </dgm:prSet>
      <dgm:spPr/>
      <dgm:t>
        <a:bodyPr/>
        <a:lstStyle/>
        <a:p>
          <a:endParaRPr lang="en-US"/>
        </a:p>
      </dgm:t>
    </dgm:pt>
  </dgm:ptLst>
  <dgm:cxnLst>
    <dgm:cxn modelId="{FB11D75B-D35A-48CD-B21C-D8A62AF792EC}" srcId="{37ED86C7-5F4E-4D5C-8954-19557392E7D7}" destId="{E21F67A3-5F3C-48EB-92F6-798349384EB3}" srcOrd="2" destOrd="0" parTransId="{3A756253-5E8D-48E3-B25A-79C4BD5D0D53}" sibTransId="{709B6B60-1BDB-428B-ACDD-8CBFA042507C}"/>
    <dgm:cxn modelId="{18B8D4DB-9E5B-453E-AC66-87B8E332CBBC}" srcId="{37ED86C7-5F4E-4D5C-8954-19557392E7D7}" destId="{19636DDE-5C24-4EA9-A7BB-43FB813DE455}" srcOrd="3" destOrd="0" parTransId="{080D92B8-E7B3-4BEB-8D4D-478FC928B35B}" sibTransId="{3F2A7D03-6DAD-497D-802A-668DC7E72773}"/>
    <dgm:cxn modelId="{6497D54C-25CF-4BF2-8542-CBAB0BA7CAA1}" type="presOf" srcId="{E21F67A3-5F3C-48EB-92F6-798349384EB3}" destId="{D74062A5-7EF1-4633-9F4A-EE539746A798}" srcOrd="0" destOrd="0" presId="urn:microsoft.com/office/officeart/2005/8/layout/cycle3"/>
    <dgm:cxn modelId="{6EF3E944-A9E3-4C4A-8063-66BD7ABDE7EE}" srcId="{37ED86C7-5F4E-4D5C-8954-19557392E7D7}" destId="{CFD13DA9-BA17-4B27-BA99-F801EE622174}" srcOrd="4" destOrd="0" parTransId="{B7FD50CF-EE0C-4570-A36F-9D3143F096A8}" sibTransId="{3E2EE096-6D2B-4450-9134-CEEEF6256B29}"/>
    <dgm:cxn modelId="{E4B5B4B2-2346-40C0-A802-3E222F4B94E1}" type="presOf" srcId="{FBB1FC03-D773-49DB-8782-852C6A39733A}" destId="{EAACB23F-7045-483A-B4D0-3E2148F89068}" srcOrd="0" destOrd="0" presId="urn:microsoft.com/office/officeart/2005/8/layout/cycle3"/>
    <dgm:cxn modelId="{D358142F-7117-43A1-9B5D-BC67A85B92ED}" srcId="{37ED86C7-5F4E-4D5C-8954-19557392E7D7}" destId="{C9B7EAA8-13E9-45A5-997C-B77EE9A165CF}" srcOrd="1" destOrd="0" parTransId="{2371BBFF-1040-48F3-B582-49AFCDF4DCF7}" sibTransId="{A6EECAB9-5CAA-4CB9-AE57-B3F750E12182}"/>
    <dgm:cxn modelId="{CDD47851-9042-49F2-92BC-2BEC5E56CC1C}" srcId="{37ED86C7-5F4E-4D5C-8954-19557392E7D7}" destId="{D9CBA69F-E4EF-4E7C-9034-6E9F448B48CA}" srcOrd="0" destOrd="0" parTransId="{4C1B8092-DAE8-4698-A701-D9ED1643F0CB}" sibTransId="{07517FBF-C576-4B94-BBF3-DBBB67DED73F}"/>
    <dgm:cxn modelId="{BBBE929E-AB42-451B-A99F-E2C9ED0E4412}" type="presOf" srcId="{19636DDE-5C24-4EA9-A7BB-43FB813DE455}" destId="{144925E3-3E39-434B-B8E7-2BC9B59C8DB5}" srcOrd="0" destOrd="0" presId="urn:microsoft.com/office/officeart/2005/8/layout/cycle3"/>
    <dgm:cxn modelId="{19057B0A-B22B-4ECC-92EC-41A538150058}" type="presOf" srcId="{C9B7EAA8-13E9-45A5-997C-B77EE9A165CF}" destId="{F0197CE8-10CD-4348-8191-E7A1C7A4AC8C}" srcOrd="0" destOrd="0" presId="urn:microsoft.com/office/officeart/2005/8/layout/cycle3"/>
    <dgm:cxn modelId="{02558A78-F216-47D2-8E9E-3C73538726A1}" type="presOf" srcId="{07517FBF-C576-4B94-BBF3-DBBB67DED73F}" destId="{DD83AFF7-78BF-4798-ADA3-D22227E88D9C}" srcOrd="0" destOrd="0" presId="urn:microsoft.com/office/officeart/2005/8/layout/cycle3"/>
    <dgm:cxn modelId="{78D60DAE-9BEF-49A8-B0E8-33F9C647775F}" srcId="{37ED86C7-5F4E-4D5C-8954-19557392E7D7}" destId="{FBB1FC03-D773-49DB-8782-852C6A39733A}" srcOrd="5" destOrd="0" parTransId="{E156661C-1930-4C39-88D1-F3340F1015D6}" sibTransId="{64F6FD21-CE9B-4E67-B275-D4F7C2EC4837}"/>
    <dgm:cxn modelId="{0408AD7E-25B4-4F77-987E-2FA161AADE4D}" type="presOf" srcId="{37ED86C7-5F4E-4D5C-8954-19557392E7D7}" destId="{66C08ACD-D6F7-4EDE-882D-83D059D65752}" srcOrd="0" destOrd="0" presId="urn:microsoft.com/office/officeart/2005/8/layout/cycle3"/>
    <dgm:cxn modelId="{7487871E-6244-45B8-B67B-AF0AF7407604}" type="presOf" srcId="{D9CBA69F-E4EF-4E7C-9034-6E9F448B48CA}" destId="{50BE698F-898E-49F1-A7E5-A5F75D0EB37F}" srcOrd="0" destOrd="0" presId="urn:microsoft.com/office/officeart/2005/8/layout/cycle3"/>
    <dgm:cxn modelId="{3368806B-F1B3-4D72-96BA-225174E7DF52}" type="presOf" srcId="{CFD13DA9-BA17-4B27-BA99-F801EE622174}" destId="{BCE97B72-6C09-4EA5-A13A-52A953375D03}" srcOrd="0" destOrd="0" presId="urn:microsoft.com/office/officeart/2005/8/layout/cycle3"/>
    <dgm:cxn modelId="{7D768DC8-ADEC-4DA7-B11C-BAD5D67DE075}" type="presParOf" srcId="{66C08ACD-D6F7-4EDE-882D-83D059D65752}" destId="{116D7C9D-72D1-44CF-9608-8500C937B6DA}" srcOrd="0" destOrd="0" presId="urn:microsoft.com/office/officeart/2005/8/layout/cycle3"/>
    <dgm:cxn modelId="{AC5A7E77-6D8A-47DE-B82F-86B188F9155C}" type="presParOf" srcId="{116D7C9D-72D1-44CF-9608-8500C937B6DA}" destId="{50BE698F-898E-49F1-A7E5-A5F75D0EB37F}" srcOrd="0" destOrd="0" presId="urn:microsoft.com/office/officeart/2005/8/layout/cycle3"/>
    <dgm:cxn modelId="{179667EE-8852-4D2C-8A5F-90B48A9F95AB}" type="presParOf" srcId="{116D7C9D-72D1-44CF-9608-8500C937B6DA}" destId="{DD83AFF7-78BF-4798-ADA3-D22227E88D9C}" srcOrd="1" destOrd="0" presId="urn:microsoft.com/office/officeart/2005/8/layout/cycle3"/>
    <dgm:cxn modelId="{C679C1C6-1E4D-4F45-A755-7616761311C8}" type="presParOf" srcId="{116D7C9D-72D1-44CF-9608-8500C937B6DA}" destId="{F0197CE8-10CD-4348-8191-E7A1C7A4AC8C}" srcOrd="2" destOrd="0" presId="urn:microsoft.com/office/officeart/2005/8/layout/cycle3"/>
    <dgm:cxn modelId="{BA4CD0FA-0DFF-416C-9F50-A352BCE03A41}" type="presParOf" srcId="{116D7C9D-72D1-44CF-9608-8500C937B6DA}" destId="{D74062A5-7EF1-4633-9F4A-EE539746A798}" srcOrd="3" destOrd="0" presId="urn:microsoft.com/office/officeart/2005/8/layout/cycle3"/>
    <dgm:cxn modelId="{69D5A5A4-6BE1-4361-8D2E-DB00EE93947C}" type="presParOf" srcId="{116D7C9D-72D1-44CF-9608-8500C937B6DA}" destId="{144925E3-3E39-434B-B8E7-2BC9B59C8DB5}" srcOrd="4" destOrd="0" presId="urn:microsoft.com/office/officeart/2005/8/layout/cycle3"/>
    <dgm:cxn modelId="{58BDEEC6-821B-4687-93BA-A91A0C571A31}" type="presParOf" srcId="{116D7C9D-72D1-44CF-9608-8500C937B6DA}" destId="{BCE97B72-6C09-4EA5-A13A-52A953375D03}" srcOrd="5" destOrd="0" presId="urn:microsoft.com/office/officeart/2005/8/layout/cycle3"/>
    <dgm:cxn modelId="{885FD5F8-B218-44BE-9295-F6D5B950D612}" type="presParOf" srcId="{116D7C9D-72D1-44CF-9608-8500C937B6DA}" destId="{EAACB23F-7045-483A-B4D0-3E2148F89068}"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2BEF07-0137-478C-953D-AB7C232B6C4F}"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00C0FDD0-FD4A-48F6-8DC4-53CAC9865DD5}">
      <dgm:prSet phldrT="[Text]"/>
      <dgm:spPr/>
      <dgm:t>
        <a:bodyPr/>
        <a:lstStyle/>
        <a:p>
          <a:r>
            <a:rPr lang="en-US" dirty="0" smtClean="0"/>
            <a:t>Enhanced 9-1-1</a:t>
          </a:r>
          <a:endParaRPr lang="en-US" dirty="0"/>
        </a:p>
      </dgm:t>
    </dgm:pt>
    <dgm:pt modelId="{825747DB-AFD9-4B36-A134-984A6714DADC}" type="parTrans" cxnId="{05ABFA8C-EC13-4768-8682-3D18D97DC5B4}">
      <dgm:prSet/>
      <dgm:spPr/>
      <dgm:t>
        <a:bodyPr/>
        <a:lstStyle/>
        <a:p>
          <a:endParaRPr lang="en-US"/>
        </a:p>
      </dgm:t>
    </dgm:pt>
    <dgm:pt modelId="{74FFDA03-D8B4-4871-96AC-845A777D0855}" type="sibTrans" cxnId="{05ABFA8C-EC13-4768-8682-3D18D97DC5B4}">
      <dgm:prSet/>
      <dgm:spPr/>
      <dgm:t>
        <a:bodyPr/>
        <a:lstStyle/>
        <a:p>
          <a:endParaRPr lang="en-US"/>
        </a:p>
      </dgm:t>
    </dgm:pt>
    <dgm:pt modelId="{D6680FC8-83F4-407E-856D-704B927885DA}">
      <dgm:prSet phldrT="[Text]"/>
      <dgm:spPr/>
      <dgm:t>
        <a:bodyPr/>
        <a:lstStyle/>
        <a:p>
          <a:r>
            <a:rPr lang="en-US" dirty="0" smtClean="0"/>
            <a:t>Public Alerting Systems</a:t>
          </a:r>
          <a:endParaRPr lang="en-US" dirty="0"/>
        </a:p>
      </dgm:t>
    </dgm:pt>
    <dgm:pt modelId="{C98E8A94-A17E-4A7B-BF30-ACE04EA8BE11}" type="parTrans" cxnId="{F172985C-A6BC-478B-89E3-8DADBB5B482E}">
      <dgm:prSet/>
      <dgm:spPr/>
      <dgm:t>
        <a:bodyPr/>
        <a:lstStyle/>
        <a:p>
          <a:endParaRPr lang="en-US"/>
        </a:p>
      </dgm:t>
    </dgm:pt>
    <dgm:pt modelId="{B74BA6D6-9355-4CF8-9BAE-481A640731FF}" type="sibTrans" cxnId="{F172985C-A6BC-478B-89E3-8DADBB5B482E}">
      <dgm:prSet/>
      <dgm:spPr/>
      <dgm:t>
        <a:bodyPr/>
        <a:lstStyle/>
        <a:p>
          <a:endParaRPr lang="en-US"/>
        </a:p>
      </dgm:t>
    </dgm:pt>
    <dgm:pt modelId="{E0AF652E-0E4D-4B47-A2B2-A9A9C6DA94A0}">
      <dgm:prSet phldrT="[Text]"/>
      <dgm:spPr/>
      <dgm:t>
        <a:bodyPr/>
        <a:lstStyle/>
        <a:p>
          <a:r>
            <a:rPr lang="en-US" dirty="0" smtClean="0"/>
            <a:t>Radio</a:t>
          </a:r>
          <a:endParaRPr lang="en-US" dirty="0"/>
        </a:p>
      </dgm:t>
    </dgm:pt>
    <dgm:pt modelId="{BDB90E26-D5DA-4282-A0F7-377097586BD9}" type="parTrans" cxnId="{46D7ECAF-8608-4CB9-8564-3A4767ED7D3F}">
      <dgm:prSet/>
      <dgm:spPr/>
      <dgm:t>
        <a:bodyPr/>
        <a:lstStyle/>
        <a:p>
          <a:endParaRPr lang="en-US"/>
        </a:p>
      </dgm:t>
    </dgm:pt>
    <dgm:pt modelId="{2BDB5338-C2CE-420B-A193-B0BD9E68C5ED}" type="sibTrans" cxnId="{46D7ECAF-8608-4CB9-8564-3A4767ED7D3F}">
      <dgm:prSet/>
      <dgm:spPr/>
      <dgm:t>
        <a:bodyPr/>
        <a:lstStyle/>
        <a:p>
          <a:endParaRPr lang="en-US"/>
        </a:p>
      </dgm:t>
    </dgm:pt>
    <dgm:pt modelId="{539BE846-57C4-4D53-942E-8B833E0D3A65}">
      <dgm:prSet phldrT="[Text]"/>
      <dgm:spPr/>
      <dgm:t>
        <a:bodyPr/>
        <a:lstStyle/>
        <a:p>
          <a:r>
            <a:rPr lang="en-US" dirty="0" smtClean="0"/>
            <a:t>Wired telegraph circuit </a:t>
          </a:r>
          <a:r>
            <a:rPr lang="en-US" dirty="0" smtClean="0"/>
            <a:t>box - OBSOLETE</a:t>
          </a:r>
          <a:endParaRPr lang="en-US" dirty="0"/>
        </a:p>
      </dgm:t>
    </dgm:pt>
    <dgm:pt modelId="{54FD8AED-5906-4871-9F10-960E4B4F272E}" type="parTrans" cxnId="{AB161DE6-6946-448D-B43A-A98B97C06BA9}">
      <dgm:prSet/>
      <dgm:spPr/>
      <dgm:t>
        <a:bodyPr/>
        <a:lstStyle/>
        <a:p>
          <a:endParaRPr lang="en-US"/>
        </a:p>
      </dgm:t>
    </dgm:pt>
    <dgm:pt modelId="{29A8FB0B-0975-4A15-BF95-16FB8CD633DD}" type="sibTrans" cxnId="{AB161DE6-6946-448D-B43A-A98B97C06BA9}">
      <dgm:prSet/>
      <dgm:spPr/>
      <dgm:t>
        <a:bodyPr/>
        <a:lstStyle/>
        <a:p>
          <a:endParaRPr lang="en-US"/>
        </a:p>
      </dgm:t>
    </dgm:pt>
    <dgm:pt modelId="{3A38E65C-FC11-4BAF-9859-FD73810BBFC7}">
      <dgm:prSet phldrT="[Text]"/>
      <dgm:spPr/>
      <dgm:t>
        <a:bodyPr/>
        <a:lstStyle/>
        <a:p>
          <a:r>
            <a:rPr lang="en-US" dirty="0" smtClean="0"/>
            <a:t>Radio fire alarm </a:t>
          </a:r>
          <a:r>
            <a:rPr lang="en-US" dirty="0" smtClean="0"/>
            <a:t>box - OBSOLETE</a:t>
          </a:r>
          <a:endParaRPr lang="en-US" dirty="0"/>
        </a:p>
      </dgm:t>
    </dgm:pt>
    <dgm:pt modelId="{47E5FF7C-0EA7-445A-A00C-B799B8A2689E}" type="parTrans" cxnId="{2681F961-7324-4C23-ACE9-C5E96256078C}">
      <dgm:prSet/>
      <dgm:spPr/>
      <dgm:t>
        <a:bodyPr/>
        <a:lstStyle/>
        <a:p>
          <a:endParaRPr lang="en-US"/>
        </a:p>
      </dgm:t>
    </dgm:pt>
    <dgm:pt modelId="{9C50DBD8-73DF-4EC7-B6FA-175612503C4A}" type="sibTrans" cxnId="{2681F961-7324-4C23-ACE9-C5E96256078C}">
      <dgm:prSet/>
      <dgm:spPr/>
      <dgm:t>
        <a:bodyPr/>
        <a:lstStyle/>
        <a:p>
          <a:endParaRPr lang="en-US"/>
        </a:p>
      </dgm:t>
    </dgm:pt>
    <dgm:pt modelId="{00CEE51D-A573-4B8C-B80C-EA312A917E9D}">
      <dgm:prSet phldrT="[Text]"/>
      <dgm:spPr/>
      <dgm:t>
        <a:bodyPr/>
        <a:lstStyle/>
        <a:p>
          <a:r>
            <a:rPr lang="en-US" dirty="0" smtClean="0"/>
            <a:t>Telephone fire alarm </a:t>
          </a:r>
          <a:r>
            <a:rPr lang="en-US" dirty="0" smtClean="0"/>
            <a:t>box - OBSOLETE</a:t>
          </a:r>
          <a:endParaRPr lang="en-US" dirty="0"/>
        </a:p>
      </dgm:t>
    </dgm:pt>
    <dgm:pt modelId="{2CFF06C0-7301-4B74-B650-265874D2ADE1}" type="parTrans" cxnId="{6178A30F-DF3B-4A3F-95AE-C62F581794FB}">
      <dgm:prSet/>
      <dgm:spPr/>
      <dgm:t>
        <a:bodyPr/>
        <a:lstStyle/>
        <a:p>
          <a:endParaRPr lang="en-US"/>
        </a:p>
      </dgm:t>
    </dgm:pt>
    <dgm:pt modelId="{EEE26C83-29CA-4767-97D3-F687B37D0C70}" type="sibTrans" cxnId="{6178A30F-DF3B-4A3F-95AE-C62F581794FB}">
      <dgm:prSet/>
      <dgm:spPr/>
      <dgm:t>
        <a:bodyPr/>
        <a:lstStyle/>
        <a:p>
          <a:endParaRPr lang="en-US"/>
        </a:p>
      </dgm:t>
    </dgm:pt>
    <dgm:pt modelId="{5521A4E6-12C1-41D8-9A35-5EDF05D547DA}" type="pres">
      <dgm:prSet presAssocID="{8C2BEF07-0137-478C-953D-AB7C232B6C4F}" presName="linear" presStyleCnt="0">
        <dgm:presLayoutVars>
          <dgm:animLvl val="lvl"/>
          <dgm:resizeHandles val="exact"/>
        </dgm:presLayoutVars>
      </dgm:prSet>
      <dgm:spPr/>
      <dgm:t>
        <a:bodyPr/>
        <a:lstStyle/>
        <a:p>
          <a:endParaRPr lang="en-US"/>
        </a:p>
      </dgm:t>
    </dgm:pt>
    <dgm:pt modelId="{1993427D-FDD9-428D-8615-9CF716833201}" type="pres">
      <dgm:prSet presAssocID="{00C0FDD0-FD4A-48F6-8DC4-53CAC9865DD5}" presName="parentText" presStyleLbl="node1" presStyleIdx="0" presStyleCnt="2">
        <dgm:presLayoutVars>
          <dgm:chMax val="0"/>
          <dgm:bulletEnabled val="1"/>
        </dgm:presLayoutVars>
      </dgm:prSet>
      <dgm:spPr/>
      <dgm:t>
        <a:bodyPr/>
        <a:lstStyle/>
        <a:p>
          <a:endParaRPr lang="en-US"/>
        </a:p>
      </dgm:t>
    </dgm:pt>
    <dgm:pt modelId="{5F9BF5F7-7634-46C5-BC6A-FDD0A807B8BD}" type="pres">
      <dgm:prSet presAssocID="{74FFDA03-D8B4-4871-96AC-845A777D0855}" presName="spacer" presStyleCnt="0"/>
      <dgm:spPr/>
    </dgm:pt>
    <dgm:pt modelId="{BCC286E4-D692-48BD-8B44-7E4C926BD72A}" type="pres">
      <dgm:prSet presAssocID="{D6680FC8-83F4-407E-856D-704B927885DA}" presName="parentText" presStyleLbl="node1" presStyleIdx="1" presStyleCnt="2">
        <dgm:presLayoutVars>
          <dgm:chMax val="0"/>
          <dgm:bulletEnabled val="1"/>
        </dgm:presLayoutVars>
      </dgm:prSet>
      <dgm:spPr/>
      <dgm:t>
        <a:bodyPr/>
        <a:lstStyle/>
        <a:p>
          <a:endParaRPr lang="en-US"/>
        </a:p>
      </dgm:t>
    </dgm:pt>
    <dgm:pt modelId="{CC285C41-ACB0-4581-B7EE-2DC252279B7E}" type="pres">
      <dgm:prSet presAssocID="{D6680FC8-83F4-407E-856D-704B927885DA}" presName="childText" presStyleLbl="revTx" presStyleIdx="0" presStyleCnt="1">
        <dgm:presLayoutVars>
          <dgm:bulletEnabled val="1"/>
        </dgm:presLayoutVars>
      </dgm:prSet>
      <dgm:spPr/>
      <dgm:t>
        <a:bodyPr/>
        <a:lstStyle/>
        <a:p>
          <a:endParaRPr lang="en-US"/>
        </a:p>
      </dgm:t>
    </dgm:pt>
  </dgm:ptLst>
  <dgm:cxnLst>
    <dgm:cxn modelId="{AB161DE6-6946-448D-B43A-A98B97C06BA9}" srcId="{D6680FC8-83F4-407E-856D-704B927885DA}" destId="{539BE846-57C4-4D53-942E-8B833E0D3A65}" srcOrd="1" destOrd="0" parTransId="{54FD8AED-5906-4871-9F10-960E4B4F272E}" sibTransId="{29A8FB0B-0975-4A15-BF95-16FB8CD633DD}"/>
    <dgm:cxn modelId="{815D7CD5-C8A9-4DDF-9F18-3783FA1D4919}" type="presOf" srcId="{00C0FDD0-FD4A-48F6-8DC4-53CAC9865DD5}" destId="{1993427D-FDD9-428D-8615-9CF716833201}" srcOrd="0" destOrd="0" presId="urn:microsoft.com/office/officeart/2005/8/layout/vList2"/>
    <dgm:cxn modelId="{F172985C-A6BC-478B-89E3-8DADBB5B482E}" srcId="{8C2BEF07-0137-478C-953D-AB7C232B6C4F}" destId="{D6680FC8-83F4-407E-856D-704B927885DA}" srcOrd="1" destOrd="0" parTransId="{C98E8A94-A17E-4A7B-BF30-ACE04EA8BE11}" sibTransId="{B74BA6D6-9355-4CF8-9BAE-481A640731FF}"/>
    <dgm:cxn modelId="{62C46356-3A70-4EBB-B97A-7FF36B035847}" type="presOf" srcId="{539BE846-57C4-4D53-942E-8B833E0D3A65}" destId="{CC285C41-ACB0-4581-B7EE-2DC252279B7E}" srcOrd="0" destOrd="1" presId="urn:microsoft.com/office/officeart/2005/8/layout/vList2"/>
    <dgm:cxn modelId="{05ABFA8C-EC13-4768-8682-3D18D97DC5B4}" srcId="{8C2BEF07-0137-478C-953D-AB7C232B6C4F}" destId="{00C0FDD0-FD4A-48F6-8DC4-53CAC9865DD5}" srcOrd="0" destOrd="0" parTransId="{825747DB-AFD9-4B36-A134-984A6714DADC}" sibTransId="{74FFDA03-D8B4-4871-96AC-845A777D0855}"/>
    <dgm:cxn modelId="{8F070731-7E33-4DB6-82F8-0B1558F47AA7}" type="presOf" srcId="{E0AF652E-0E4D-4B47-A2B2-A9A9C6DA94A0}" destId="{CC285C41-ACB0-4581-B7EE-2DC252279B7E}" srcOrd="0" destOrd="0" presId="urn:microsoft.com/office/officeart/2005/8/layout/vList2"/>
    <dgm:cxn modelId="{D5C666FA-35E0-4574-B616-E43E1F20CBFB}" type="presOf" srcId="{D6680FC8-83F4-407E-856D-704B927885DA}" destId="{BCC286E4-D692-48BD-8B44-7E4C926BD72A}" srcOrd="0" destOrd="0" presId="urn:microsoft.com/office/officeart/2005/8/layout/vList2"/>
    <dgm:cxn modelId="{46D7ECAF-8608-4CB9-8564-3A4767ED7D3F}" srcId="{D6680FC8-83F4-407E-856D-704B927885DA}" destId="{E0AF652E-0E4D-4B47-A2B2-A9A9C6DA94A0}" srcOrd="0" destOrd="0" parTransId="{BDB90E26-D5DA-4282-A0F7-377097586BD9}" sibTransId="{2BDB5338-C2CE-420B-A193-B0BD9E68C5ED}"/>
    <dgm:cxn modelId="{6178A30F-DF3B-4A3F-95AE-C62F581794FB}" srcId="{D6680FC8-83F4-407E-856D-704B927885DA}" destId="{00CEE51D-A573-4B8C-B80C-EA312A917E9D}" srcOrd="2" destOrd="0" parTransId="{2CFF06C0-7301-4B74-B650-265874D2ADE1}" sibTransId="{EEE26C83-29CA-4767-97D3-F687B37D0C70}"/>
    <dgm:cxn modelId="{87CB03AC-4DAF-44DD-95C7-7AB6C4C03F9B}" type="presOf" srcId="{00CEE51D-A573-4B8C-B80C-EA312A917E9D}" destId="{CC285C41-ACB0-4581-B7EE-2DC252279B7E}" srcOrd="0" destOrd="2" presId="urn:microsoft.com/office/officeart/2005/8/layout/vList2"/>
    <dgm:cxn modelId="{2681F961-7324-4C23-ACE9-C5E96256078C}" srcId="{D6680FC8-83F4-407E-856D-704B927885DA}" destId="{3A38E65C-FC11-4BAF-9859-FD73810BBFC7}" srcOrd="3" destOrd="0" parTransId="{47E5FF7C-0EA7-445A-A00C-B799B8A2689E}" sibTransId="{9C50DBD8-73DF-4EC7-B6FA-175612503C4A}"/>
    <dgm:cxn modelId="{2A525633-34AB-41A9-84F4-196A2FDA1B8C}" type="presOf" srcId="{8C2BEF07-0137-478C-953D-AB7C232B6C4F}" destId="{5521A4E6-12C1-41D8-9A35-5EDF05D547DA}" srcOrd="0" destOrd="0" presId="urn:microsoft.com/office/officeart/2005/8/layout/vList2"/>
    <dgm:cxn modelId="{D117304C-22B7-4F3C-8364-A4B291EF9AA0}" type="presOf" srcId="{3A38E65C-FC11-4BAF-9859-FD73810BBFC7}" destId="{CC285C41-ACB0-4581-B7EE-2DC252279B7E}" srcOrd="0" destOrd="3" presId="urn:microsoft.com/office/officeart/2005/8/layout/vList2"/>
    <dgm:cxn modelId="{FA0185F7-2254-4FD6-83B2-845EB3C6DCBE}" type="presParOf" srcId="{5521A4E6-12C1-41D8-9A35-5EDF05D547DA}" destId="{1993427D-FDD9-428D-8615-9CF716833201}" srcOrd="0" destOrd="0" presId="urn:microsoft.com/office/officeart/2005/8/layout/vList2"/>
    <dgm:cxn modelId="{E2A704FB-4DA1-4F83-A854-0F7EAF8688C7}" type="presParOf" srcId="{5521A4E6-12C1-41D8-9A35-5EDF05D547DA}" destId="{5F9BF5F7-7634-46C5-BC6A-FDD0A807B8BD}" srcOrd="1" destOrd="0" presId="urn:microsoft.com/office/officeart/2005/8/layout/vList2"/>
    <dgm:cxn modelId="{541086D6-E88A-4C89-8EBC-EEBA50D4ADCE}" type="presParOf" srcId="{5521A4E6-12C1-41D8-9A35-5EDF05D547DA}" destId="{BCC286E4-D692-48BD-8B44-7E4C926BD72A}" srcOrd="2" destOrd="0" presId="urn:microsoft.com/office/officeart/2005/8/layout/vList2"/>
    <dgm:cxn modelId="{2FE5AD84-B611-4965-85C6-9E90F9B299E0}" type="presParOf" srcId="{5521A4E6-12C1-41D8-9A35-5EDF05D547DA}" destId="{CC285C41-ACB0-4581-B7EE-2DC252279B7E}"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E0B0BC-8993-4AB0-9432-D7EE53A6DD05}" type="doc">
      <dgm:prSet loTypeId="urn:microsoft.com/office/officeart/2005/8/layout/hProcess6" loCatId="process" qsTypeId="urn:microsoft.com/office/officeart/2005/8/quickstyle/simple1" qsCatId="simple" csTypeId="urn:microsoft.com/office/officeart/2005/8/colors/accent2_3" csCatId="accent2" phldr="1"/>
      <dgm:spPr/>
      <dgm:t>
        <a:bodyPr/>
        <a:lstStyle/>
        <a:p>
          <a:endParaRPr lang="en-US"/>
        </a:p>
      </dgm:t>
    </dgm:pt>
    <dgm:pt modelId="{58ED36CB-1E5E-4F5F-9931-53015CE4242A}">
      <dgm:prSet phldrT="[Text]"/>
      <dgm:spPr/>
      <dgm:t>
        <a:bodyPr/>
        <a:lstStyle/>
        <a:p>
          <a:r>
            <a:rPr lang="en-US" dirty="0" smtClean="0"/>
            <a:t>All types</a:t>
          </a:r>
          <a:endParaRPr lang="en-US" dirty="0"/>
        </a:p>
      </dgm:t>
    </dgm:pt>
    <dgm:pt modelId="{B67532A2-3E50-4082-B402-5CC69E937632}" type="parTrans" cxnId="{1B6D07B4-AF0D-4011-B947-EFA498A96FD0}">
      <dgm:prSet/>
      <dgm:spPr/>
      <dgm:t>
        <a:bodyPr/>
        <a:lstStyle/>
        <a:p>
          <a:endParaRPr lang="en-US"/>
        </a:p>
      </dgm:t>
    </dgm:pt>
    <dgm:pt modelId="{91527840-689A-4F92-A1C7-11DA9632E7EC}" type="sibTrans" cxnId="{1B6D07B4-AF0D-4011-B947-EFA498A96FD0}">
      <dgm:prSet/>
      <dgm:spPr/>
      <dgm:t>
        <a:bodyPr/>
        <a:lstStyle/>
        <a:p>
          <a:endParaRPr lang="en-US"/>
        </a:p>
      </dgm:t>
    </dgm:pt>
    <dgm:pt modelId="{A24B51DA-0A59-4EA6-9D42-2AA769D77F39}">
      <dgm:prSet phldrT="[Text]"/>
      <dgm:spPr/>
      <dgm:t>
        <a:bodyPr/>
        <a:lstStyle/>
        <a:p>
          <a:r>
            <a:rPr lang="en-US" dirty="0" smtClean="0"/>
            <a:t>Requests for </a:t>
          </a:r>
          <a:r>
            <a:rPr lang="en-US" dirty="0" smtClean="0"/>
            <a:t>assistance (</a:t>
          </a:r>
          <a:r>
            <a:rPr lang="en-US" dirty="0" err="1" smtClean="0"/>
            <a:t>ie</a:t>
          </a:r>
          <a:r>
            <a:rPr lang="en-US" dirty="0" smtClean="0"/>
            <a:t>: Still Alarms/Station Walk-in Reports)</a:t>
          </a:r>
          <a:endParaRPr lang="en-US" dirty="0"/>
        </a:p>
      </dgm:t>
    </dgm:pt>
    <dgm:pt modelId="{43F91497-DE99-423F-A8B6-6281208BE603}" type="parTrans" cxnId="{E1D475C0-7C66-4137-AE51-18600157BFAD}">
      <dgm:prSet/>
      <dgm:spPr/>
      <dgm:t>
        <a:bodyPr/>
        <a:lstStyle/>
        <a:p>
          <a:endParaRPr lang="en-US"/>
        </a:p>
      </dgm:t>
    </dgm:pt>
    <dgm:pt modelId="{C6E49762-2169-4E32-ACB7-647F6F47345A}" type="sibTrans" cxnId="{E1D475C0-7C66-4137-AE51-18600157BFAD}">
      <dgm:prSet/>
      <dgm:spPr/>
      <dgm:t>
        <a:bodyPr/>
        <a:lstStyle/>
        <a:p>
          <a:endParaRPr lang="en-US"/>
        </a:p>
      </dgm:t>
    </dgm:pt>
    <dgm:pt modelId="{F1DA69D4-E147-466D-92FF-CB38327E7F68}">
      <dgm:prSet phldrT="[Text]"/>
      <dgm:spPr/>
      <dgm:t>
        <a:bodyPr/>
        <a:lstStyle/>
        <a:p>
          <a:r>
            <a:rPr lang="en-US" dirty="0" smtClean="0"/>
            <a:t>Personal calls</a:t>
          </a:r>
          <a:endParaRPr lang="en-US" dirty="0"/>
        </a:p>
      </dgm:t>
    </dgm:pt>
    <dgm:pt modelId="{7FF083D3-4907-407C-AE6C-228FFEA3CD40}" type="parTrans" cxnId="{379EDDC9-9BAD-4F5C-91B8-2E90EBF97209}">
      <dgm:prSet/>
      <dgm:spPr/>
      <dgm:t>
        <a:bodyPr/>
        <a:lstStyle/>
        <a:p>
          <a:endParaRPr lang="en-US"/>
        </a:p>
      </dgm:t>
    </dgm:pt>
    <dgm:pt modelId="{801DDDFB-7DF3-4D8E-AAF0-B388FDD0A15F}" type="sibTrans" cxnId="{379EDDC9-9BAD-4F5C-91B8-2E90EBF97209}">
      <dgm:prSet/>
      <dgm:spPr/>
      <dgm:t>
        <a:bodyPr/>
        <a:lstStyle/>
        <a:p>
          <a:endParaRPr lang="en-US"/>
        </a:p>
      </dgm:t>
    </dgm:pt>
    <dgm:pt modelId="{BC03ABAD-0FB7-4D8C-BF53-B25237AB3FDF}">
      <dgm:prSet phldrT="[Text]"/>
      <dgm:spPr/>
      <dgm:t>
        <a:bodyPr/>
        <a:lstStyle/>
        <a:p>
          <a:r>
            <a:rPr lang="en-US" dirty="0" smtClean="0"/>
            <a:t>Know procedures</a:t>
          </a:r>
          <a:endParaRPr lang="en-US" dirty="0"/>
        </a:p>
      </dgm:t>
    </dgm:pt>
    <dgm:pt modelId="{3D26F9FF-4128-4698-AE62-ABEBA2114779}" type="parTrans" cxnId="{76B75E29-2B59-4E73-9D16-B12D3E62D850}">
      <dgm:prSet/>
      <dgm:spPr/>
      <dgm:t>
        <a:bodyPr/>
        <a:lstStyle/>
        <a:p>
          <a:endParaRPr lang="en-US"/>
        </a:p>
      </dgm:t>
    </dgm:pt>
    <dgm:pt modelId="{3C31416B-B126-44F1-A281-263D167D95B9}" type="sibTrans" cxnId="{76B75E29-2B59-4E73-9D16-B12D3E62D850}">
      <dgm:prSet/>
      <dgm:spPr/>
      <dgm:t>
        <a:bodyPr/>
        <a:lstStyle/>
        <a:p>
          <a:endParaRPr lang="en-US"/>
        </a:p>
      </dgm:t>
    </dgm:pt>
    <dgm:pt modelId="{B540394A-9DA2-4E8F-9719-397807B20E57}">
      <dgm:prSet phldrT="[Text]"/>
      <dgm:spPr/>
      <dgm:t>
        <a:bodyPr/>
        <a:lstStyle/>
        <a:p>
          <a:r>
            <a:rPr lang="en-US" dirty="0" smtClean="0"/>
            <a:t>Be professional</a:t>
          </a:r>
          <a:endParaRPr lang="en-US" dirty="0"/>
        </a:p>
      </dgm:t>
    </dgm:pt>
    <dgm:pt modelId="{B737FDDC-C12E-4F66-9489-6D09E452F499}" type="parTrans" cxnId="{095CE124-9D39-4054-ABDE-A76B7E1C7D75}">
      <dgm:prSet/>
      <dgm:spPr/>
      <dgm:t>
        <a:bodyPr/>
        <a:lstStyle/>
        <a:p>
          <a:endParaRPr lang="en-US"/>
        </a:p>
      </dgm:t>
    </dgm:pt>
    <dgm:pt modelId="{24D1E2F1-0236-4D74-BEF5-EC08D1DB425E}" type="sibTrans" cxnId="{095CE124-9D39-4054-ABDE-A76B7E1C7D75}">
      <dgm:prSet/>
      <dgm:spPr/>
      <dgm:t>
        <a:bodyPr/>
        <a:lstStyle/>
        <a:p>
          <a:endParaRPr lang="en-US"/>
        </a:p>
      </dgm:t>
    </dgm:pt>
    <dgm:pt modelId="{7E1B7C29-C9C3-413B-BFEF-66C0E3B4A157}">
      <dgm:prSet phldrT="[Text]"/>
      <dgm:spPr/>
      <dgm:t>
        <a:bodyPr/>
        <a:lstStyle/>
        <a:p>
          <a:r>
            <a:rPr lang="en-US" dirty="0" smtClean="0"/>
            <a:t>Refer those you cannot </a:t>
          </a:r>
          <a:r>
            <a:rPr lang="en-US" dirty="0" smtClean="0"/>
            <a:t>answer to Joint Operations Center </a:t>
          </a:r>
          <a:br>
            <a:rPr lang="en-US" dirty="0" smtClean="0"/>
          </a:br>
          <a:r>
            <a:rPr lang="en-US" dirty="0" smtClean="0"/>
            <a:t>905-729-1270 Ext 1425</a:t>
          </a:r>
          <a:endParaRPr lang="en-US" dirty="0"/>
        </a:p>
      </dgm:t>
    </dgm:pt>
    <dgm:pt modelId="{9FC7C8BC-53C0-4CF9-B772-4B1802C6EE99}" type="parTrans" cxnId="{4DE36307-C7C1-4088-B26D-9717E5B82955}">
      <dgm:prSet/>
      <dgm:spPr/>
      <dgm:t>
        <a:bodyPr/>
        <a:lstStyle/>
        <a:p>
          <a:endParaRPr lang="en-US"/>
        </a:p>
      </dgm:t>
    </dgm:pt>
    <dgm:pt modelId="{7EAB5922-8BF9-4C04-8159-F948770D8061}" type="sibTrans" cxnId="{4DE36307-C7C1-4088-B26D-9717E5B82955}">
      <dgm:prSet/>
      <dgm:spPr/>
      <dgm:t>
        <a:bodyPr/>
        <a:lstStyle/>
        <a:p>
          <a:endParaRPr lang="en-US"/>
        </a:p>
      </dgm:t>
    </dgm:pt>
    <dgm:pt modelId="{DB470B27-9270-4BA1-9AD3-2D55478AAABD}" type="pres">
      <dgm:prSet presAssocID="{C2E0B0BC-8993-4AB0-9432-D7EE53A6DD05}" presName="theList" presStyleCnt="0">
        <dgm:presLayoutVars>
          <dgm:dir/>
          <dgm:animLvl val="lvl"/>
          <dgm:resizeHandles val="exact"/>
        </dgm:presLayoutVars>
      </dgm:prSet>
      <dgm:spPr/>
      <dgm:t>
        <a:bodyPr/>
        <a:lstStyle/>
        <a:p>
          <a:endParaRPr lang="en-US"/>
        </a:p>
      </dgm:t>
    </dgm:pt>
    <dgm:pt modelId="{0FA1C1C0-5B83-4914-8D62-BC244352F263}" type="pres">
      <dgm:prSet presAssocID="{58ED36CB-1E5E-4F5F-9931-53015CE4242A}" presName="compNode" presStyleCnt="0"/>
      <dgm:spPr/>
    </dgm:pt>
    <dgm:pt modelId="{545588E5-6643-4FAA-8CFA-35A201CE3BC6}" type="pres">
      <dgm:prSet presAssocID="{58ED36CB-1E5E-4F5F-9931-53015CE4242A}" presName="noGeometry" presStyleCnt="0"/>
      <dgm:spPr/>
    </dgm:pt>
    <dgm:pt modelId="{A17B4E91-F054-43B2-A73D-4FE42A46DDDF}" type="pres">
      <dgm:prSet presAssocID="{58ED36CB-1E5E-4F5F-9931-53015CE4242A}" presName="childTextVisible" presStyleLbl="bgAccFollowNode1" presStyleIdx="0" presStyleCnt="2">
        <dgm:presLayoutVars>
          <dgm:bulletEnabled val="1"/>
        </dgm:presLayoutVars>
      </dgm:prSet>
      <dgm:spPr/>
      <dgm:t>
        <a:bodyPr/>
        <a:lstStyle/>
        <a:p>
          <a:endParaRPr lang="en-US"/>
        </a:p>
      </dgm:t>
    </dgm:pt>
    <dgm:pt modelId="{7CD25F14-840F-460E-8E96-95E907258800}" type="pres">
      <dgm:prSet presAssocID="{58ED36CB-1E5E-4F5F-9931-53015CE4242A}" presName="childTextHidden" presStyleLbl="bgAccFollowNode1" presStyleIdx="0" presStyleCnt="2"/>
      <dgm:spPr/>
      <dgm:t>
        <a:bodyPr/>
        <a:lstStyle/>
        <a:p>
          <a:endParaRPr lang="en-US"/>
        </a:p>
      </dgm:t>
    </dgm:pt>
    <dgm:pt modelId="{A186D3CA-0D62-400B-94F3-328B0A63A6A4}" type="pres">
      <dgm:prSet presAssocID="{58ED36CB-1E5E-4F5F-9931-53015CE4242A}" presName="parentText" presStyleLbl="node1" presStyleIdx="0" presStyleCnt="2">
        <dgm:presLayoutVars>
          <dgm:chMax val="1"/>
          <dgm:bulletEnabled val="1"/>
        </dgm:presLayoutVars>
      </dgm:prSet>
      <dgm:spPr/>
      <dgm:t>
        <a:bodyPr/>
        <a:lstStyle/>
        <a:p>
          <a:endParaRPr lang="en-US"/>
        </a:p>
      </dgm:t>
    </dgm:pt>
    <dgm:pt modelId="{847926E3-F450-4D82-8549-E824C1BB7227}" type="pres">
      <dgm:prSet presAssocID="{58ED36CB-1E5E-4F5F-9931-53015CE4242A}" presName="aSpace" presStyleCnt="0"/>
      <dgm:spPr/>
    </dgm:pt>
    <dgm:pt modelId="{1FEF4F54-C17C-4B55-881C-2CABD39C4044}" type="pres">
      <dgm:prSet presAssocID="{BC03ABAD-0FB7-4D8C-BF53-B25237AB3FDF}" presName="compNode" presStyleCnt="0"/>
      <dgm:spPr/>
    </dgm:pt>
    <dgm:pt modelId="{5F708FC1-31B8-4D5F-97FD-837FA17E7786}" type="pres">
      <dgm:prSet presAssocID="{BC03ABAD-0FB7-4D8C-BF53-B25237AB3FDF}" presName="noGeometry" presStyleCnt="0"/>
      <dgm:spPr/>
    </dgm:pt>
    <dgm:pt modelId="{0AB16056-BE69-4F9D-9036-5D4F4FA4300A}" type="pres">
      <dgm:prSet presAssocID="{BC03ABAD-0FB7-4D8C-BF53-B25237AB3FDF}" presName="childTextVisible" presStyleLbl="bgAccFollowNode1" presStyleIdx="1" presStyleCnt="2">
        <dgm:presLayoutVars>
          <dgm:bulletEnabled val="1"/>
        </dgm:presLayoutVars>
      </dgm:prSet>
      <dgm:spPr/>
      <dgm:t>
        <a:bodyPr/>
        <a:lstStyle/>
        <a:p>
          <a:endParaRPr lang="en-US"/>
        </a:p>
      </dgm:t>
    </dgm:pt>
    <dgm:pt modelId="{2C6ED2F3-A848-4CFD-9A0B-E3A38A228B8E}" type="pres">
      <dgm:prSet presAssocID="{BC03ABAD-0FB7-4D8C-BF53-B25237AB3FDF}" presName="childTextHidden" presStyleLbl="bgAccFollowNode1" presStyleIdx="1" presStyleCnt="2"/>
      <dgm:spPr/>
      <dgm:t>
        <a:bodyPr/>
        <a:lstStyle/>
        <a:p>
          <a:endParaRPr lang="en-US"/>
        </a:p>
      </dgm:t>
    </dgm:pt>
    <dgm:pt modelId="{D7105F4C-A593-40FE-AA1E-5339609DDF67}" type="pres">
      <dgm:prSet presAssocID="{BC03ABAD-0FB7-4D8C-BF53-B25237AB3FDF}" presName="parentText" presStyleLbl="node1" presStyleIdx="1" presStyleCnt="2">
        <dgm:presLayoutVars>
          <dgm:chMax val="1"/>
          <dgm:bulletEnabled val="1"/>
        </dgm:presLayoutVars>
      </dgm:prSet>
      <dgm:spPr/>
      <dgm:t>
        <a:bodyPr/>
        <a:lstStyle/>
        <a:p>
          <a:endParaRPr lang="en-US"/>
        </a:p>
      </dgm:t>
    </dgm:pt>
  </dgm:ptLst>
  <dgm:cxnLst>
    <dgm:cxn modelId="{68392B25-7B00-4D23-A9D4-C1F0ACEF6675}" type="presOf" srcId="{58ED36CB-1E5E-4F5F-9931-53015CE4242A}" destId="{A186D3CA-0D62-400B-94F3-328B0A63A6A4}" srcOrd="0" destOrd="0" presId="urn:microsoft.com/office/officeart/2005/8/layout/hProcess6"/>
    <dgm:cxn modelId="{4DE36307-C7C1-4088-B26D-9717E5B82955}" srcId="{BC03ABAD-0FB7-4D8C-BF53-B25237AB3FDF}" destId="{7E1B7C29-C9C3-413B-BFEF-66C0E3B4A157}" srcOrd="1" destOrd="0" parTransId="{9FC7C8BC-53C0-4CF9-B772-4B1802C6EE99}" sibTransId="{7EAB5922-8BF9-4C04-8159-F948770D8061}"/>
    <dgm:cxn modelId="{A5386BA2-160F-4B17-BC94-A5A0BACF62E6}" type="presOf" srcId="{BC03ABAD-0FB7-4D8C-BF53-B25237AB3FDF}" destId="{D7105F4C-A593-40FE-AA1E-5339609DDF67}" srcOrd="0" destOrd="0" presId="urn:microsoft.com/office/officeart/2005/8/layout/hProcess6"/>
    <dgm:cxn modelId="{E1D475C0-7C66-4137-AE51-18600157BFAD}" srcId="{58ED36CB-1E5E-4F5F-9931-53015CE4242A}" destId="{A24B51DA-0A59-4EA6-9D42-2AA769D77F39}" srcOrd="0" destOrd="0" parTransId="{43F91497-DE99-423F-A8B6-6281208BE603}" sibTransId="{C6E49762-2169-4E32-ACB7-647F6F47345A}"/>
    <dgm:cxn modelId="{76B75E29-2B59-4E73-9D16-B12D3E62D850}" srcId="{C2E0B0BC-8993-4AB0-9432-D7EE53A6DD05}" destId="{BC03ABAD-0FB7-4D8C-BF53-B25237AB3FDF}" srcOrd="1" destOrd="0" parTransId="{3D26F9FF-4128-4698-AE62-ABEBA2114779}" sibTransId="{3C31416B-B126-44F1-A281-263D167D95B9}"/>
    <dgm:cxn modelId="{8B6D2747-AB78-4938-B6C5-7C23A3CC495D}" type="presOf" srcId="{7E1B7C29-C9C3-413B-BFEF-66C0E3B4A157}" destId="{0AB16056-BE69-4F9D-9036-5D4F4FA4300A}" srcOrd="0" destOrd="1" presId="urn:microsoft.com/office/officeart/2005/8/layout/hProcess6"/>
    <dgm:cxn modelId="{9D8DE74E-8C29-4727-8CB4-24FEEA5636C3}" type="presOf" srcId="{B540394A-9DA2-4E8F-9719-397807B20E57}" destId="{2C6ED2F3-A848-4CFD-9A0B-E3A38A228B8E}" srcOrd="1" destOrd="0" presId="urn:microsoft.com/office/officeart/2005/8/layout/hProcess6"/>
    <dgm:cxn modelId="{1B6D07B4-AF0D-4011-B947-EFA498A96FD0}" srcId="{C2E0B0BC-8993-4AB0-9432-D7EE53A6DD05}" destId="{58ED36CB-1E5E-4F5F-9931-53015CE4242A}" srcOrd="0" destOrd="0" parTransId="{B67532A2-3E50-4082-B402-5CC69E937632}" sibTransId="{91527840-689A-4F92-A1C7-11DA9632E7EC}"/>
    <dgm:cxn modelId="{0E24E0C0-F27D-42E7-B030-E5E6A0EEF9D8}" type="presOf" srcId="{A24B51DA-0A59-4EA6-9D42-2AA769D77F39}" destId="{A17B4E91-F054-43B2-A73D-4FE42A46DDDF}" srcOrd="0" destOrd="0" presId="urn:microsoft.com/office/officeart/2005/8/layout/hProcess6"/>
    <dgm:cxn modelId="{2CBFE383-BC8B-4B51-BE5F-0C178B50B160}" type="presOf" srcId="{C2E0B0BC-8993-4AB0-9432-D7EE53A6DD05}" destId="{DB470B27-9270-4BA1-9AD3-2D55478AAABD}" srcOrd="0" destOrd="0" presId="urn:microsoft.com/office/officeart/2005/8/layout/hProcess6"/>
    <dgm:cxn modelId="{379EDDC9-9BAD-4F5C-91B8-2E90EBF97209}" srcId="{58ED36CB-1E5E-4F5F-9931-53015CE4242A}" destId="{F1DA69D4-E147-466D-92FF-CB38327E7F68}" srcOrd="1" destOrd="0" parTransId="{7FF083D3-4907-407C-AE6C-228FFEA3CD40}" sibTransId="{801DDDFB-7DF3-4D8E-AAF0-B388FDD0A15F}"/>
    <dgm:cxn modelId="{095CE124-9D39-4054-ABDE-A76B7E1C7D75}" srcId="{BC03ABAD-0FB7-4D8C-BF53-B25237AB3FDF}" destId="{B540394A-9DA2-4E8F-9719-397807B20E57}" srcOrd="0" destOrd="0" parTransId="{B737FDDC-C12E-4F66-9489-6D09E452F499}" sibTransId="{24D1E2F1-0236-4D74-BEF5-EC08D1DB425E}"/>
    <dgm:cxn modelId="{E08D53FD-5941-44FB-9BF5-88886C30FCB0}" type="presOf" srcId="{F1DA69D4-E147-466D-92FF-CB38327E7F68}" destId="{7CD25F14-840F-460E-8E96-95E907258800}" srcOrd="1" destOrd="1" presId="urn:microsoft.com/office/officeart/2005/8/layout/hProcess6"/>
    <dgm:cxn modelId="{97731C92-7419-4787-B3BE-9BAC610AC219}" type="presOf" srcId="{B540394A-9DA2-4E8F-9719-397807B20E57}" destId="{0AB16056-BE69-4F9D-9036-5D4F4FA4300A}" srcOrd="0" destOrd="0" presId="urn:microsoft.com/office/officeart/2005/8/layout/hProcess6"/>
    <dgm:cxn modelId="{250A4D08-8552-4D12-A168-75F03F71136E}" type="presOf" srcId="{A24B51DA-0A59-4EA6-9D42-2AA769D77F39}" destId="{7CD25F14-840F-460E-8E96-95E907258800}" srcOrd="1" destOrd="0" presId="urn:microsoft.com/office/officeart/2005/8/layout/hProcess6"/>
    <dgm:cxn modelId="{1BF9EF1D-68CB-4406-B06B-B0DBF0EB6D76}" type="presOf" srcId="{F1DA69D4-E147-466D-92FF-CB38327E7F68}" destId="{A17B4E91-F054-43B2-A73D-4FE42A46DDDF}" srcOrd="0" destOrd="1" presId="urn:microsoft.com/office/officeart/2005/8/layout/hProcess6"/>
    <dgm:cxn modelId="{752D80B0-9572-4106-A0B4-10C27977EECF}" type="presOf" srcId="{7E1B7C29-C9C3-413B-BFEF-66C0E3B4A157}" destId="{2C6ED2F3-A848-4CFD-9A0B-E3A38A228B8E}" srcOrd="1" destOrd="1" presId="urn:microsoft.com/office/officeart/2005/8/layout/hProcess6"/>
    <dgm:cxn modelId="{1ED9CC61-C528-4B5F-B6BF-A81AB2FB84B0}" type="presParOf" srcId="{DB470B27-9270-4BA1-9AD3-2D55478AAABD}" destId="{0FA1C1C0-5B83-4914-8D62-BC244352F263}" srcOrd="0" destOrd="0" presId="urn:microsoft.com/office/officeart/2005/8/layout/hProcess6"/>
    <dgm:cxn modelId="{3F0174DD-2F70-472C-A37F-2B90AA6332A4}" type="presParOf" srcId="{0FA1C1C0-5B83-4914-8D62-BC244352F263}" destId="{545588E5-6643-4FAA-8CFA-35A201CE3BC6}" srcOrd="0" destOrd="0" presId="urn:microsoft.com/office/officeart/2005/8/layout/hProcess6"/>
    <dgm:cxn modelId="{9B92379F-BDD1-4A7B-A991-AD3CB2AA5618}" type="presParOf" srcId="{0FA1C1C0-5B83-4914-8D62-BC244352F263}" destId="{A17B4E91-F054-43B2-A73D-4FE42A46DDDF}" srcOrd="1" destOrd="0" presId="urn:microsoft.com/office/officeart/2005/8/layout/hProcess6"/>
    <dgm:cxn modelId="{7DA1E603-258B-445A-9658-A870BE3A422D}" type="presParOf" srcId="{0FA1C1C0-5B83-4914-8D62-BC244352F263}" destId="{7CD25F14-840F-460E-8E96-95E907258800}" srcOrd="2" destOrd="0" presId="urn:microsoft.com/office/officeart/2005/8/layout/hProcess6"/>
    <dgm:cxn modelId="{A732AA42-D989-480E-8321-652DDD674DC1}" type="presParOf" srcId="{0FA1C1C0-5B83-4914-8D62-BC244352F263}" destId="{A186D3CA-0D62-400B-94F3-328B0A63A6A4}" srcOrd="3" destOrd="0" presId="urn:microsoft.com/office/officeart/2005/8/layout/hProcess6"/>
    <dgm:cxn modelId="{79B15B9D-7446-41ED-9492-78F91264E03A}" type="presParOf" srcId="{DB470B27-9270-4BA1-9AD3-2D55478AAABD}" destId="{847926E3-F450-4D82-8549-E824C1BB7227}" srcOrd="1" destOrd="0" presId="urn:microsoft.com/office/officeart/2005/8/layout/hProcess6"/>
    <dgm:cxn modelId="{CE9968CA-CD0E-4806-9898-8B44007A02BA}" type="presParOf" srcId="{DB470B27-9270-4BA1-9AD3-2D55478AAABD}" destId="{1FEF4F54-C17C-4B55-881C-2CABD39C4044}" srcOrd="2" destOrd="0" presId="urn:microsoft.com/office/officeart/2005/8/layout/hProcess6"/>
    <dgm:cxn modelId="{8DCC591F-4E8A-4CAB-97A4-3814FD5A16A5}" type="presParOf" srcId="{1FEF4F54-C17C-4B55-881C-2CABD39C4044}" destId="{5F708FC1-31B8-4D5F-97FD-837FA17E7786}" srcOrd="0" destOrd="0" presId="urn:microsoft.com/office/officeart/2005/8/layout/hProcess6"/>
    <dgm:cxn modelId="{3415C3BF-D0C8-4726-8CA9-07337A6053CC}" type="presParOf" srcId="{1FEF4F54-C17C-4B55-881C-2CABD39C4044}" destId="{0AB16056-BE69-4F9D-9036-5D4F4FA4300A}" srcOrd="1" destOrd="0" presId="urn:microsoft.com/office/officeart/2005/8/layout/hProcess6"/>
    <dgm:cxn modelId="{DB44E1A9-E70D-4BA7-B169-A317A4250878}" type="presParOf" srcId="{1FEF4F54-C17C-4B55-881C-2CABD39C4044}" destId="{2C6ED2F3-A848-4CFD-9A0B-E3A38A228B8E}" srcOrd="2" destOrd="0" presId="urn:microsoft.com/office/officeart/2005/8/layout/hProcess6"/>
    <dgm:cxn modelId="{AE82690A-0D30-4539-99A1-DBBA2D27743B}" type="presParOf" srcId="{1FEF4F54-C17C-4B55-881C-2CABD39C4044}" destId="{D7105F4C-A593-40FE-AA1E-5339609DDF67}" srcOrd="3" destOrd="0" presId="urn:microsoft.com/office/officeart/2005/8/layout/hProcess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1D6578-FBB8-4113-BD5C-26C86D6202A1}"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4CBD82FD-336C-458A-8DC5-DF62D5B72CC3}">
      <dgm:prSet phldrT="[Text]"/>
      <dgm:spPr/>
      <dgm:t>
        <a:bodyPr/>
        <a:lstStyle/>
        <a:p>
          <a:r>
            <a:rPr lang="en-US" dirty="0" smtClean="0"/>
            <a:t>Take information</a:t>
          </a:r>
          <a:endParaRPr lang="en-US" dirty="0"/>
        </a:p>
      </dgm:t>
    </dgm:pt>
    <dgm:pt modelId="{F3676826-1A48-4B60-A951-569630FF5B86}" type="parTrans" cxnId="{A4D4CB59-FE38-45CD-946D-9FDFE793B8E9}">
      <dgm:prSet/>
      <dgm:spPr/>
      <dgm:t>
        <a:bodyPr/>
        <a:lstStyle/>
        <a:p>
          <a:endParaRPr lang="en-US"/>
        </a:p>
      </dgm:t>
    </dgm:pt>
    <dgm:pt modelId="{4B56659A-528F-45BD-8C35-0DE37BCE3F09}" type="sibTrans" cxnId="{A4D4CB59-FE38-45CD-946D-9FDFE793B8E9}">
      <dgm:prSet/>
      <dgm:spPr/>
      <dgm:t>
        <a:bodyPr/>
        <a:lstStyle/>
        <a:p>
          <a:endParaRPr lang="en-US"/>
        </a:p>
      </dgm:t>
    </dgm:pt>
    <dgm:pt modelId="{E9CBD8DD-DE99-4B53-B694-FF5CA0782BEF}">
      <dgm:prSet phldrT="[Text]"/>
      <dgm:spPr/>
      <dgm:t>
        <a:bodyPr/>
        <a:lstStyle/>
        <a:p>
          <a:r>
            <a:rPr lang="en-US" dirty="0" smtClean="0"/>
            <a:t>Refer caller</a:t>
          </a:r>
          <a:endParaRPr lang="en-US" dirty="0"/>
        </a:p>
      </dgm:t>
    </dgm:pt>
    <dgm:pt modelId="{8360D6F0-7FC6-4D36-AA1D-41C165001B1E}" type="parTrans" cxnId="{A4500FF1-F902-414E-9391-6A7AF5FFC661}">
      <dgm:prSet/>
      <dgm:spPr/>
      <dgm:t>
        <a:bodyPr/>
        <a:lstStyle/>
        <a:p>
          <a:endParaRPr lang="en-US"/>
        </a:p>
      </dgm:t>
    </dgm:pt>
    <dgm:pt modelId="{68E58670-E45F-466C-9217-8449982E6251}" type="sibTrans" cxnId="{A4500FF1-F902-414E-9391-6A7AF5FFC661}">
      <dgm:prSet/>
      <dgm:spPr/>
      <dgm:t>
        <a:bodyPr/>
        <a:lstStyle/>
        <a:p>
          <a:endParaRPr lang="en-US"/>
        </a:p>
      </dgm:t>
    </dgm:pt>
    <dgm:pt modelId="{A6EC91B5-5DFD-4BEC-85D8-F1DCC315201E}">
      <dgm:prSet phldrT="[Text]"/>
      <dgm:spPr/>
      <dgm:t>
        <a:bodyPr/>
        <a:lstStyle/>
        <a:p>
          <a:r>
            <a:rPr lang="en-US" dirty="0" smtClean="0"/>
            <a:t>Joint Operations Center </a:t>
          </a:r>
          <a:r>
            <a:rPr lang="en-US" dirty="0" smtClean="0"/>
            <a:t>as contact</a:t>
          </a:r>
          <a:endParaRPr lang="en-US" dirty="0"/>
        </a:p>
      </dgm:t>
    </dgm:pt>
    <dgm:pt modelId="{10C95C5E-7262-48AC-B0B6-E187C7665D2A}" type="parTrans" cxnId="{118C1995-3739-4C3B-80BF-D19052B5D0D4}">
      <dgm:prSet/>
      <dgm:spPr/>
      <dgm:t>
        <a:bodyPr/>
        <a:lstStyle/>
        <a:p>
          <a:endParaRPr lang="en-US"/>
        </a:p>
      </dgm:t>
    </dgm:pt>
    <dgm:pt modelId="{8A48E9EC-1581-4E66-9D0D-F94135C3FA1C}" type="sibTrans" cxnId="{118C1995-3739-4C3B-80BF-D19052B5D0D4}">
      <dgm:prSet/>
      <dgm:spPr/>
      <dgm:t>
        <a:bodyPr/>
        <a:lstStyle/>
        <a:p>
          <a:endParaRPr lang="en-US"/>
        </a:p>
      </dgm:t>
    </dgm:pt>
    <dgm:pt modelId="{A6DE4EA3-7632-432E-AA2D-AE50B2BDF471}">
      <dgm:prSet phldrT="[Text]"/>
      <dgm:spPr/>
      <dgm:t>
        <a:bodyPr/>
        <a:lstStyle/>
        <a:p>
          <a:r>
            <a:rPr lang="en-US" dirty="0" smtClean="0"/>
            <a:t>Be familiar with department</a:t>
          </a:r>
          <a:endParaRPr lang="en-US" dirty="0"/>
        </a:p>
      </dgm:t>
    </dgm:pt>
    <dgm:pt modelId="{C560D31E-19FE-4351-9CBA-8EDED643C047}" type="parTrans" cxnId="{38883589-716F-4635-82A6-A07105F3A14F}">
      <dgm:prSet/>
      <dgm:spPr/>
      <dgm:t>
        <a:bodyPr/>
        <a:lstStyle/>
        <a:p>
          <a:endParaRPr lang="en-US"/>
        </a:p>
      </dgm:t>
    </dgm:pt>
    <dgm:pt modelId="{48C2E91A-B53F-4E04-A5B6-1B146195563F}" type="sibTrans" cxnId="{38883589-716F-4635-82A6-A07105F3A14F}">
      <dgm:prSet/>
      <dgm:spPr/>
      <dgm:t>
        <a:bodyPr/>
        <a:lstStyle/>
        <a:p>
          <a:endParaRPr lang="en-US"/>
        </a:p>
      </dgm:t>
    </dgm:pt>
    <dgm:pt modelId="{A9A0E3F4-2DF8-4C6B-862B-9B10ECF70589}" type="pres">
      <dgm:prSet presAssocID="{451D6578-FBB8-4113-BD5C-26C86D6202A1}" presName="linear" presStyleCnt="0">
        <dgm:presLayoutVars>
          <dgm:animLvl val="lvl"/>
          <dgm:resizeHandles val="exact"/>
        </dgm:presLayoutVars>
      </dgm:prSet>
      <dgm:spPr/>
      <dgm:t>
        <a:bodyPr/>
        <a:lstStyle/>
        <a:p>
          <a:endParaRPr lang="en-US"/>
        </a:p>
      </dgm:t>
    </dgm:pt>
    <dgm:pt modelId="{5CC77118-F31A-4593-B8B8-4F941BF33E81}" type="pres">
      <dgm:prSet presAssocID="{4CBD82FD-336C-458A-8DC5-DF62D5B72CC3}" presName="parentText" presStyleLbl="node1" presStyleIdx="0" presStyleCnt="4">
        <dgm:presLayoutVars>
          <dgm:chMax val="0"/>
          <dgm:bulletEnabled val="1"/>
        </dgm:presLayoutVars>
      </dgm:prSet>
      <dgm:spPr/>
      <dgm:t>
        <a:bodyPr/>
        <a:lstStyle/>
        <a:p>
          <a:endParaRPr lang="en-US"/>
        </a:p>
      </dgm:t>
    </dgm:pt>
    <dgm:pt modelId="{833C2B89-C7A0-40E5-9EFB-351FE560B92E}" type="pres">
      <dgm:prSet presAssocID="{4B56659A-528F-45BD-8C35-0DE37BCE3F09}" presName="spacer" presStyleCnt="0"/>
      <dgm:spPr/>
    </dgm:pt>
    <dgm:pt modelId="{8D4F15F5-B50E-44EA-9A0F-46508D45DBB9}" type="pres">
      <dgm:prSet presAssocID="{E9CBD8DD-DE99-4B53-B694-FF5CA0782BEF}" presName="parentText" presStyleLbl="node1" presStyleIdx="1" presStyleCnt="4">
        <dgm:presLayoutVars>
          <dgm:chMax val="0"/>
          <dgm:bulletEnabled val="1"/>
        </dgm:presLayoutVars>
      </dgm:prSet>
      <dgm:spPr/>
      <dgm:t>
        <a:bodyPr/>
        <a:lstStyle/>
        <a:p>
          <a:endParaRPr lang="en-US"/>
        </a:p>
      </dgm:t>
    </dgm:pt>
    <dgm:pt modelId="{083DF485-CD81-4347-8A91-E4B4D65DBC7A}" type="pres">
      <dgm:prSet presAssocID="{68E58670-E45F-466C-9217-8449982E6251}" presName="spacer" presStyleCnt="0"/>
      <dgm:spPr/>
    </dgm:pt>
    <dgm:pt modelId="{37F8A4DA-11B3-4255-92B4-2B032608E65F}" type="pres">
      <dgm:prSet presAssocID="{A6EC91B5-5DFD-4BEC-85D8-F1DCC315201E}" presName="parentText" presStyleLbl="node1" presStyleIdx="2" presStyleCnt="4">
        <dgm:presLayoutVars>
          <dgm:chMax val="0"/>
          <dgm:bulletEnabled val="1"/>
        </dgm:presLayoutVars>
      </dgm:prSet>
      <dgm:spPr/>
      <dgm:t>
        <a:bodyPr/>
        <a:lstStyle/>
        <a:p>
          <a:endParaRPr lang="en-US"/>
        </a:p>
      </dgm:t>
    </dgm:pt>
    <dgm:pt modelId="{595C1B3B-4CC3-4BFC-952D-1B84D234932E}" type="pres">
      <dgm:prSet presAssocID="{8A48E9EC-1581-4E66-9D0D-F94135C3FA1C}" presName="spacer" presStyleCnt="0"/>
      <dgm:spPr/>
    </dgm:pt>
    <dgm:pt modelId="{906D3641-E86B-4213-B626-D6DEB98C0694}" type="pres">
      <dgm:prSet presAssocID="{A6DE4EA3-7632-432E-AA2D-AE50B2BDF471}" presName="parentText" presStyleLbl="node1" presStyleIdx="3" presStyleCnt="4">
        <dgm:presLayoutVars>
          <dgm:chMax val="0"/>
          <dgm:bulletEnabled val="1"/>
        </dgm:presLayoutVars>
      </dgm:prSet>
      <dgm:spPr/>
      <dgm:t>
        <a:bodyPr/>
        <a:lstStyle/>
        <a:p>
          <a:endParaRPr lang="en-US"/>
        </a:p>
      </dgm:t>
    </dgm:pt>
  </dgm:ptLst>
  <dgm:cxnLst>
    <dgm:cxn modelId="{A4500FF1-F902-414E-9391-6A7AF5FFC661}" srcId="{451D6578-FBB8-4113-BD5C-26C86D6202A1}" destId="{E9CBD8DD-DE99-4B53-B694-FF5CA0782BEF}" srcOrd="1" destOrd="0" parTransId="{8360D6F0-7FC6-4D36-AA1D-41C165001B1E}" sibTransId="{68E58670-E45F-466C-9217-8449982E6251}"/>
    <dgm:cxn modelId="{5EECE28E-6B29-40B6-A82F-E2F24777093C}" type="presOf" srcId="{451D6578-FBB8-4113-BD5C-26C86D6202A1}" destId="{A9A0E3F4-2DF8-4C6B-862B-9B10ECF70589}" srcOrd="0" destOrd="0" presId="urn:microsoft.com/office/officeart/2005/8/layout/vList2"/>
    <dgm:cxn modelId="{118C1995-3739-4C3B-80BF-D19052B5D0D4}" srcId="{451D6578-FBB8-4113-BD5C-26C86D6202A1}" destId="{A6EC91B5-5DFD-4BEC-85D8-F1DCC315201E}" srcOrd="2" destOrd="0" parTransId="{10C95C5E-7262-48AC-B0B6-E187C7665D2A}" sibTransId="{8A48E9EC-1581-4E66-9D0D-F94135C3FA1C}"/>
    <dgm:cxn modelId="{9A0EE256-7C5C-42DF-9632-8FA4FC5E2638}" type="presOf" srcId="{A6EC91B5-5DFD-4BEC-85D8-F1DCC315201E}" destId="{37F8A4DA-11B3-4255-92B4-2B032608E65F}" srcOrd="0" destOrd="0" presId="urn:microsoft.com/office/officeart/2005/8/layout/vList2"/>
    <dgm:cxn modelId="{57F1C555-E757-4399-BDA0-C511736EF39B}" type="presOf" srcId="{A6DE4EA3-7632-432E-AA2D-AE50B2BDF471}" destId="{906D3641-E86B-4213-B626-D6DEB98C0694}" srcOrd="0" destOrd="0" presId="urn:microsoft.com/office/officeart/2005/8/layout/vList2"/>
    <dgm:cxn modelId="{38883589-716F-4635-82A6-A07105F3A14F}" srcId="{451D6578-FBB8-4113-BD5C-26C86D6202A1}" destId="{A6DE4EA3-7632-432E-AA2D-AE50B2BDF471}" srcOrd="3" destOrd="0" parTransId="{C560D31E-19FE-4351-9CBA-8EDED643C047}" sibTransId="{48C2E91A-B53F-4E04-A5B6-1B146195563F}"/>
    <dgm:cxn modelId="{A4D4CB59-FE38-45CD-946D-9FDFE793B8E9}" srcId="{451D6578-FBB8-4113-BD5C-26C86D6202A1}" destId="{4CBD82FD-336C-458A-8DC5-DF62D5B72CC3}" srcOrd="0" destOrd="0" parTransId="{F3676826-1A48-4B60-A951-569630FF5B86}" sibTransId="{4B56659A-528F-45BD-8C35-0DE37BCE3F09}"/>
    <dgm:cxn modelId="{4AC58A87-78EE-46F9-A088-AACF340979FD}" type="presOf" srcId="{E9CBD8DD-DE99-4B53-B694-FF5CA0782BEF}" destId="{8D4F15F5-B50E-44EA-9A0F-46508D45DBB9}" srcOrd="0" destOrd="0" presId="urn:microsoft.com/office/officeart/2005/8/layout/vList2"/>
    <dgm:cxn modelId="{63EFCB3D-0458-45B5-8C53-6EC27D80B29B}" type="presOf" srcId="{4CBD82FD-336C-458A-8DC5-DF62D5B72CC3}" destId="{5CC77118-F31A-4593-B8B8-4F941BF33E81}" srcOrd="0" destOrd="0" presId="urn:microsoft.com/office/officeart/2005/8/layout/vList2"/>
    <dgm:cxn modelId="{5A3B8E1E-A927-43BD-B581-F61790303F03}" type="presParOf" srcId="{A9A0E3F4-2DF8-4C6B-862B-9B10ECF70589}" destId="{5CC77118-F31A-4593-B8B8-4F941BF33E81}" srcOrd="0" destOrd="0" presId="urn:microsoft.com/office/officeart/2005/8/layout/vList2"/>
    <dgm:cxn modelId="{1DCD94AA-EF6F-44DE-B627-B7F000199B42}" type="presParOf" srcId="{A9A0E3F4-2DF8-4C6B-862B-9B10ECF70589}" destId="{833C2B89-C7A0-40E5-9EFB-351FE560B92E}" srcOrd="1" destOrd="0" presId="urn:microsoft.com/office/officeart/2005/8/layout/vList2"/>
    <dgm:cxn modelId="{CBA84EC8-9186-4867-BDB8-B2A5EF583E70}" type="presParOf" srcId="{A9A0E3F4-2DF8-4C6B-862B-9B10ECF70589}" destId="{8D4F15F5-B50E-44EA-9A0F-46508D45DBB9}" srcOrd="2" destOrd="0" presId="urn:microsoft.com/office/officeart/2005/8/layout/vList2"/>
    <dgm:cxn modelId="{5622FF2A-FACA-4B5F-9E17-F3EE87461C67}" type="presParOf" srcId="{A9A0E3F4-2DF8-4C6B-862B-9B10ECF70589}" destId="{083DF485-CD81-4347-8A91-E4B4D65DBC7A}" srcOrd="3" destOrd="0" presId="urn:microsoft.com/office/officeart/2005/8/layout/vList2"/>
    <dgm:cxn modelId="{A5395B31-3C4D-4A94-85F5-675EE2B96DB0}" type="presParOf" srcId="{A9A0E3F4-2DF8-4C6B-862B-9B10ECF70589}" destId="{37F8A4DA-11B3-4255-92B4-2B032608E65F}" srcOrd="4" destOrd="0" presId="urn:microsoft.com/office/officeart/2005/8/layout/vList2"/>
    <dgm:cxn modelId="{ED916046-827D-43B0-8726-3E20DDF7FCAA}" type="presParOf" srcId="{A9A0E3F4-2DF8-4C6B-862B-9B10ECF70589}" destId="{595C1B3B-4CC3-4BFC-952D-1B84D234932E}" srcOrd="5" destOrd="0" presId="urn:microsoft.com/office/officeart/2005/8/layout/vList2"/>
    <dgm:cxn modelId="{1EB27796-20BE-4AE9-85CE-D7239D2ADD5D}" type="presParOf" srcId="{A9A0E3F4-2DF8-4C6B-862B-9B10ECF70589}" destId="{906D3641-E86B-4213-B626-D6DEB98C0694}"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1F9692-DED0-4FF7-8D83-06290ACAD12A}" type="doc">
      <dgm:prSet loTypeId="urn:microsoft.com/office/officeart/2008/layout/BendingPictureBlocks" loCatId="picture" qsTypeId="urn:microsoft.com/office/officeart/2005/8/quickstyle/simple1" qsCatId="simple" csTypeId="urn:microsoft.com/office/officeart/2005/8/colors/accent2_3" csCatId="accent2" phldr="1"/>
      <dgm:spPr/>
      <dgm:t>
        <a:bodyPr/>
        <a:lstStyle/>
        <a:p>
          <a:endParaRPr lang="en-US"/>
        </a:p>
      </dgm:t>
    </dgm:pt>
    <dgm:pt modelId="{334F7580-E9C5-4CC6-9597-C0F26098C052}">
      <dgm:prSet phldrT="[Text]"/>
      <dgm:spPr/>
      <dgm:t>
        <a:bodyPr/>
        <a:lstStyle/>
        <a:p>
          <a:r>
            <a:rPr lang="en-US" dirty="0" smtClean="0"/>
            <a:t>Audible alarm</a:t>
          </a:r>
          <a:endParaRPr lang="en-US" dirty="0"/>
        </a:p>
      </dgm:t>
    </dgm:pt>
    <dgm:pt modelId="{7B47C348-4813-4DD3-89A5-48954C5B97F8}" type="parTrans" cxnId="{E3A239EC-9332-4A4C-8155-B5B3DEF0B074}">
      <dgm:prSet/>
      <dgm:spPr/>
      <dgm:t>
        <a:bodyPr/>
        <a:lstStyle/>
        <a:p>
          <a:endParaRPr lang="en-US"/>
        </a:p>
      </dgm:t>
    </dgm:pt>
    <dgm:pt modelId="{B0DC3A55-1296-4EB1-9F2A-1532F401E4F6}" type="sibTrans" cxnId="{E3A239EC-9332-4A4C-8155-B5B3DEF0B074}">
      <dgm:prSet/>
      <dgm:spPr/>
      <dgm:t>
        <a:bodyPr/>
        <a:lstStyle/>
        <a:p>
          <a:endParaRPr lang="en-US"/>
        </a:p>
      </dgm:t>
    </dgm:pt>
    <dgm:pt modelId="{0B65FE39-3718-4581-B1ED-FC286707513D}">
      <dgm:prSet phldrT="[Text]"/>
      <dgm:spPr/>
      <dgm:t>
        <a:bodyPr/>
        <a:lstStyle/>
        <a:p>
          <a:r>
            <a:rPr lang="en-US" dirty="0" smtClean="0"/>
            <a:t>Pager</a:t>
          </a:r>
          <a:endParaRPr lang="en-US" dirty="0"/>
        </a:p>
      </dgm:t>
    </dgm:pt>
    <dgm:pt modelId="{C9F21F2F-2538-4A0C-AD92-52BEF944EB8E}" type="parTrans" cxnId="{38D8484B-F603-4709-8C82-92D4206A0F22}">
      <dgm:prSet/>
      <dgm:spPr/>
      <dgm:t>
        <a:bodyPr/>
        <a:lstStyle/>
        <a:p>
          <a:endParaRPr lang="en-US"/>
        </a:p>
      </dgm:t>
    </dgm:pt>
    <dgm:pt modelId="{5D826753-48CB-4E40-BDF2-BE91EF6DCE4B}" type="sibTrans" cxnId="{38D8484B-F603-4709-8C82-92D4206A0F22}">
      <dgm:prSet/>
      <dgm:spPr/>
      <dgm:t>
        <a:bodyPr/>
        <a:lstStyle/>
        <a:p>
          <a:endParaRPr lang="en-US"/>
        </a:p>
      </dgm:t>
    </dgm:pt>
    <dgm:pt modelId="{BD7F3800-1F40-49FE-B176-C3785D1F22D5}">
      <dgm:prSet phldrT="[Text]"/>
      <dgm:spPr/>
      <dgm:t>
        <a:bodyPr/>
        <a:lstStyle/>
        <a:p>
          <a:r>
            <a:rPr lang="en-US" dirty="0" smtClean="0"/>
            <a:t>Alerting device</a:t>
          </a:r>
          <a:endParaRPr lang="en-US" dirty="0"/>
        </a:p>
      </dgm:t>
    </dgm:pt>
    <dgm:pt modelId="{739ADC77-DDB1-4F68-90AE-0C93F2649A68}" type="parTrans" cxnId="{5468ADDA-44A0-4CBE-B23B-35176D127C1A}">
      <dgm:prSet/>
      <dgm:spPr/>
      <dgm:t>
        <a:bodyPr/>
        <a:lstStyle/>
        <a:p>
          <a:endParaRPr lang="en-US"/>
        </a:p>
      </dgm:t>
    </dgm:pt>
    <dgm:pt modelId="{4734BD87-D532-499B-B298-E401ACC76CC0}" type="sibTrans" cxnId="{5468ADDA-44A0-4CBE-B23B-35176D127C1A}">
      <dgm:prSet/>
      <dgm:spPr/>
      <dgm:t>
        <a:bodyPr/>
        <a:lstStyle/>
        <a:p>
          <a:endParaRPr lang="en-US"/>
        </a:p>
      </dgm:t>
    </dgm:pt>
    <dgm:pt modelId="{07A82667-F9DF-44F0-94D0-935B8E931BDD}" type="pres">
      <dgm:prSet presAssocID="{5F1F9692-DED0-4FF7-8D83-06290ACAD12A}" presName="Name0" presStyleCnt="0">
        <dgm:presLayoutVars>
          <dgm:dir/>
          <dgm:resizeHandles/>
        </dgm:presLayoutVars>
      </dgm:prSet>
      <dgm:spPr/>
      <dgm:t>
        <a:bodyPr/>
        <a:lstStyle/>
        <a:p>
          <a:endParaRPr lang="en-US"/>
        </a:p>
      </dgm:t>
    </dgm:pt>
    <dgm:pt modelId="{3D6F9A95-252B-45AC-8B3C-06117F5B1223}" type="pres">
      <dgm:prSet presAssocID="{334F7580-E9C5-4CC6-9597-C0F26098C052}" presName="composite" presStyleCnt="0"/>
      <dgm:spPr/>
    </dgm:pt>
    <dgm:pt modelId="{D55E7D13-E549-44E6-AEBA-2949FF870CE4}" type="pres">
      <dgm:prSet presAssocID="{334F7580-E9C5-4CC6-9597-C0F26098C052}" presName="rect1" presStyleLbl="b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15000" r="-15000"/>
          </a:stretch>
        </a:blipFill>
      </dgm:spPr>
    </dgm:pt>
    <dgm:pt modelId="{5CEE064D-B5C1-48A3-BB02-1D57CCEE26D2}" type="pres">
      <dgm:prSet presAssocID="{334F7580-E9C5-4CC6-9597-C0F26098C052}" presName="rect2" presStyleLbl="node1" presStyleIdx="0" presStyleCnt="3">
        <dgm:presLayoutVars>
          <dgm:bulletEnabled val="1"/>
        </dgm:presLayoutVars>
      </dgm:prSet>
      <dgm:spPr/>
      <dgm:t>
        <a:bodyPr/>
        <a:lstStyle/>
        <a:p>
          <a:endParaRPr lang="en-US"/>
        </a:p>
      </dgm:t>
    </dgm:pt>
    <dgm:pt modelId="{838C4CF2-AD80-446A-8AC4-91A2AAD5E276}" type="pres">
      <dgm:prSet presAssocID="{B0DC3A55-1296-4EB1-9F2A-1532F401E4F6}" presName="sibTrans" presStyleCnt="0"/>
      <dgm:spPr/>
    </dgm:pt>
    <dgm:pt modelId="{E2E58E8D-0772-4EE4-ACD5-064564C28EC9}" type="pres">
      <dgm:prSet presAssocID="{0B65FE39-3718-4581-B1ED-FC286707513D}" presName="composite" presStyleCnt="0"/>
      <dgm:spPr/>
    </dgm:pt>
    <dgm:pt modelId="{DDA33A2A-D55D-4010-8A87-0ADF13AF473D}" type="pres">
      <dgm:prSet presAssocID="{0B65FE39-3718-4581-B1ED-FC286707513D}" presName="rect1" presStyleLbl="b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5000" r="-5000"/>
          </a:stretch>
        </a:blipFill>
      </dgm:spPr>
    </dgm:pt>
    <dgm:pt modelId="{A3F29D51-9A3F-4D0F-B486-9CED5342759A}" type="pres">
      <dgm:prSet presAssocID="{0B65FE39-3718-4581-B1ED-FC286707513D}" presName="rect2" presStyleLbl="node1" presStyleIdx="1" presStyleCnt="3">
        <dgm:presLayoutVars>
          <dgm:bulletEnabled val="1"/>
        </dgm:presLayoutVars>
      </dgm:prSet>
      <dgm:spPr/>
      <dgm:t>
        <a:bodyPr/>
        <a:lstStyle/>
        <a:p>
          <a:endParaRPr lang="en-US"/>
        </a:p>
      </dgm:t>
    </dgm:pt>
    <dgm:pt modelId="{1D59BBB2-3469-4646-9B35-1D4B3D082D37}" type="pres">
      <dgm:prSet presAssocID="{5D826753-48CB-4E40-BDF2-BE91EF6DCE4B}" presName="sibTrans" presStyleCnt="0"/>
      <dgm:spPr/>
    </dgm:pt>
    <dgm:pt modelId="{DD0AF9CA-2487-4307-9569-B978E1B120B1}" type="pres">
      <dgm:prSet presAssocID="{BD7F3800-1F40-49FE-B176-C3785D1F22D5}" presName="composite" presStyleCnt="0"/>
      <dgm:spPr/>
    </dgm:pt>
    <dgm:pt modelId="{718D0DDA-6F4F-4C77-90DD-1DB2DC9C3772}" type="pres">
      <dgm:prSet presAssocID="{BD7F3800-1F40-49FE-B176-C3785D1F22D5}" presName="rect1" presStyleLbl="b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t="-4000" b="-4000"/>
          </a:stretch>
        </a:blipFill>
      </dgm:spPr>
    </dgm:pt>
    <dgm:pt modelId="{383BF9AD-5AFA-4FB1-9FDB-3F8B99036AAA}" type="pres">
      <dgm:prSet presAssocID="{BD7F3800-1F40-49FE-B176-C3785D1F22D5}" presName="rect2" presStyleLbl="node1" presStyleIdx="2" presStyleCnt="3">
        <dgm:presLayoutVars>
          <dgm:bulletEnabled val="1"/>
        </dgm:presLayoutVars>
      </dgm:prSet>
      <dgm:spPr/>
      <dgm:t>
        <a:bodyPr/>
        <a:lstStyle/>
        <a:p>
          <a:endParaRPr lang="en-US"/>
        </a:p>
      </dgm:t>
    </dgm:pt>
  </dgm:ptLst>
  <dgm:cxnLst>
    <dgm:cxn modelId="{C18A1FC3-4E9C-4E20-BEC0-CA0000E9597C}" type="presOf" srcId="{5F1F9692-DED0-4FF7-8D83-06290ACAD12A}" destId="{07A82667-F9DF-44F0-94D0-935B8E931BDD}" srcOrd="0" destOrd="0" presId="urn:microsoft.com/office/officeart/2008/layout/BendingPictureBlocks"/>
    <dgm:cxn modelId="{5468ADDA-44A0-4CBE-B23B-35176D127C1A}" srcId="{5F1F9692-DED0-4FF7-8D83-06290ACAD12A}" destId="{BD7F3800-1F40-49FE-B176-C3785D1F22D5}" srcOrd="2" destOrd="0" parTransId="{739ADC77-DDB1-4F68-90AE-0C93F2649A68}" sibTransId="{4734BD87-D532-499B-B298-E401ACC76CC0}"/>
    <dgm:cxn modelId="{8B39AC0A-8CF8-4E86-A648-9685C82064FA}" type="presOf" srcId="{0B65FE39-3718-4581-B1ED-FC286707513D}" destId="{A3F29D51-9A3F-4D0F-B486-9CED5342759A}" srcOrd="0" destOrd="0" presId="urn:microsoft.com/office/officeart/2008/layout/BendingPictureBlocks"/>
    <dgm:cxn modelId="{E3A239EC-9332-4A4C-8155-B5B3DEF0B074}" srcId="{5F1F9692-DED0-4FF7-8D83-06290ACAD12A}" destId="{334F7580-E9C5-4CC6-9597-C0F26098C052}" srcOrd="0" destOrd="0" parTransId="{7B47C348-4813-4DD3-89A5-48954C5B97F8}" sibTransId="{B0DC3A55-1296-4EB1-9F2A-1532F401E4F6}"/>
    <dgm:cxn modelId="{97084396-C045-40CF-A1CB-3B1F9440D43D}" type="presOf" srcId="{BD7F3800-1F40-49FE-B176-C3785D1F22D5}" destId="{383BF9AD-5AFA-4FB1-9FDB-3F8B99036AAA}" srcOrd="0" destOrd="0" presId="urn:microsoft.com/office/officeart/2008/layout/BendingPictureBlocks"/>
    <dgm:cxn modelId="{46DB49AC-A2EF-4290-AB69-608418169947}" type="presOf" srcId="{334F7580-E9C5-4CC6-9597-C0F26098C052}" destId="{5CEE064D-B5C1-48A3-BB02-1D57CCEE26D2}" srcOrd="0" destOrd="0" presId="urn:microsoft.com/office/officeart/2008/layout/BendingPictureBlocks"/>
    <dgm:cxn modelId="{38D8484B-F603-4709-8C82-92D4206A0F22}" srcId="{5F1F9692-DED0-4FF7-8D83-06290ACAD12A}" destId="{0B65FE39-3718-4581-B1ED-FC286707513D}" srcOrd="1" destOrd="0" parTransId="{C9F21F2F-2538-4A0C-AD92-52BEF944EB8E}" sibTransId="{5D826753-48CB-4E40-BDF2-BE91EF6DCE4B}"/>
    <dgm:cxn modelId="{01A511BC-9C38-43A7-A823-E6326C6EC327}" type="presParOf" srcId="{07A82667-F9DF-44F0-94D0-935B8E931BDD}" destId="{3D6F9A95-252B-45AC-8B3C-06117F5B1223}" srcOrd="0" destOrd="0" presId="urn:microsoft.com/office/officeart/2008/layout/BendingPictureBlocks"/>
    <dgm:cxn modelId="{6BE71B75-769D-4884-A302-340E601F7FDA}" type="presParOf" srcId="{3D6F9A95-252B-45AC-8B3C-06117F5B1223}" destId="{D55E7D13-E549-44E6-AEBA-2949FF870CE4}" srcOrd="0" destOrd="0" presId="urn:microsoft.com/office/officeart/2008/layout/BendingPictureBlocks"/>
    <dgm:cxn modelId="{7234EE67-59E0-48E8-BFAE-CD36899BED9A}" type="presParOf" srcId="{3D6F9A95-252B-45AC-8B3C-06117F5B1223}" destId="{5CEE064D-B5C1-48A3-BB02-1D57CCEE26D2}" srcOrd="1" destOrd="0" presId="urn:microsoft.com/office/officeart/2008/layout/BendingPictureBlocks"/>
    <dgm:cxn modelId="{97544486-EA91-404E-9C42-5013D78FF0F6}" type="presParOf" srcId="{07A82667-F9DF-44F0-94D0-935B8E931BDD}" destId="{838C4CF2-AD80-446A-8AC4-91A2AAD5E276}" srcOrd="1" destOrd="0" presId="urn:microsoft.com/office/officeart/2008/layout/BendingPictureBlocks"/>
    <dgm:cxn modelId="{BB75112B-397B-409D-A956-431D072400E3}" type="presParOf" srcId="{07A82667-F9DF-44F0-94D0-935B8E931BDD}" destId="{E2E58E8D-0772-4EE4-ACD5-064564C28EC9}" srcOrd="2" destOrd="0" presId="urn:microsoft.com/office/officeart/2008/layout/BendingPictureBlocks"/>
    <dgm:cxn modelId="{A767EFF9-A34D-4499-85A6-1AAE0204DDB8}" type="presParOf" srcId="{E2E58E8D-0772-4EE4-ACD5-064564C28EC9}" destId="{DDA33A2A-D55D-4010-8A87-0ADF13AF473D}" srcOrd="0" destOrd="0" presId="urn:microsoft.com/office/officeart/2008/layout/BendingPictureBlocks"/>
    <dgm:cxn modelId="{0D78DDF2-DECE-42EA-9245-3C78BFD31C78}" type="presParOf" srcId="{E2E58E8D-0772-4EE4-ACD5-064564C28EC9}" destId="{A3F29D51-9A3F-4D0F-B486-9CED5342759A}" srcOrd="1" destOrd="0" presId="urn:microsoft.com/office/officeart/2008/layout/BendingPictureBlocks"/>
    <dgm:cxn modelId="{6A5455F7-FACC-4C58-994F-7063018F6F23}" type="presParOf" srcId="{07A82667-F9DF-44F0-94D0-935B8E931BDD}" destId="{1D59BBB2-3469-4646-9B35-1D4B3D082D37}" srcOrd="3" destOrd="0" presId="urn:microsoft.com/office/officeart/2008/layout/BendingPictureBlocks"/>
    <dgm:cxn modelId="{4C0A2094-DE96-44B9-A1BB-0DDBDF1D4E98}" type="presParOf" srcId="{07A82667-F9DF-44F0-94D0-935B8E931BDD}" destId="{DD0AF9CA-2487-4307-9569-B978E1B120B1}" srcOrd="4" destOrd="0" presId="urn:microsoft.com/office/officeart/2008/layout/BendingPictureBlocks"/>
    <dgm:cxn modelId="{A780E7C6-B7F9-42B0-9A21-E7EC519211CF}" type="presParOf" srcId="{DD0AF9CA-2487-4307-9569-B978E1B120B1}" destId="{718D0DDA-6F4F-4C77-90DD-1DB2DC9C3772}" srcOrd="0" destOrd="0" presId="urn:microsoft.com/office/officeart/2008/layout/BendingPictureBlocks"/>
    <dgm:cxn modelId="{1440BEFB-AB36-4F5D-B1DC-007CA060B08F}" type="presParOf" srcId="{DD0AF9CA-2487-4307-9569-B978E1B120B1}" destId="{383BF9AD-5AFA-4FB1-9FDB-3F8B99036AAA}" srcOrd="1" destOrd="0" presId="urn:microsoft.com/office/officeart/2008/layout/BendingPictureBlock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56E38D-B174-45C8-8CF2-D767FBB0A07A}" type="doc">
      <dgm:prSet loTypeId="urn:microsoft.com/office/officeart/2005/8/layout/cycle6" loCatId="cycle" qsTypeId="urn:microsoft.com/office/officeart/2005/8/quickstyle/simple1" qsCatId="simple" csTypeId="urn:microsoft.com/office/officeart/2005/8/colors/accent2_3" csCatId="accent2" phldr="1"/>
      <dgm:spPr/>
      <dgm:t>
        <a:bodyPr/>
        <a:lstStyle/>
        <a:p>
          <a:endParaRPr lang="en-US"/>
        </a:p>
      </dgm:t>
    </dgm:pt>
    <dgm:pt modelId="{9515932F-E593-49F4-BE7C-31A1E508D34C}">
      <dgm:prSet phldrT="[Text]"/>
      <dgm:spPr/>
      <dgm:t>
        <a:bodyPr/>
        <a:lstStyle/>
        <a:p>
          <a:r>
            <a:rPr lang="en-US" dirty="0" smtClean="0"/>
            <a:t>Within fire department</a:t>
          </a:r>
          <a:endParaRPr lang="en-US" dirty="0"/>
        </a:p>
      </dgm:t>
    </dgm:pt>
    <dgm:pt modelId="{1A1C9D42-2D0F-4687-A371-B8E8C6BFEDFB}" type="parTrans" cxnId="{C5444655-D245-467F-9C7A-732B42A13D73}">
      <dgm:prSet/>
      <dgm:spPr/>
      <dgm:t>
        <a:bodyPr/>
        <a:lstStyle/>
        <a:p>
          <a:endParaRPr lang="en-US"/>
        </a:p>
      </dgm:t>
    </dgm:pt>
    <dgm:pt modelId="{9D4FA8DC-8238-4CF5-A777-F604CA615110}" type="sibTrans" cxnId="{C5444655-D245-467F-9C7A-732B42A13D73}">
      <dgm:prSet/>
      <dgm:spPr/>
      <dgm:t>
        <a:bodyPr/>
        <a:lstStyle/>
        <a:p>
          <a:endParaRPr lang="en-US"/>
        </a:p>
      </dgm:t>
    </dgm:pt>
    <dgm:pt modelId="{20468842-DE66-44EF-BFE9-9E481C4CF34D}">
      <dgm:prSet phldrT="[Text]"/>
      <dgm:spPr/>
      <dgm:t>
        <a:bodyPr/>
        <a:lstStyle/>
        <a:p>
          <a:r>
            <a:rPr lang="en-US" dirty="0" smtClean="0"/>
            <a:t>Department to other agencies during emergencies</a:t>
          </a:r>
          <a:endParaRPr lang="en-US" dirty="0"/>
        </a:p>
      </dgm:t>
    </dgm:pt>
    <dgm:pt modelId="{A39B7865-37C3-4740-B744-B504A666182B}" type="parTrans" cxnId="{C1702090-F7E9-4065-882C-076E7335C46C}">
      <dgm:prSet/>
      <dgm:spPr/>
      <dgm:t>
        <a:bodyPr/>
        <a:lstStyle/>
        <a:p>
          <a:endParaRPr lang="en-US"/>
        </a:p>
      </dgm:t>
    </dgm:pt>
    <dgm:pt modelId="{AECEC8DE-3337-4C5D-81EB-920A9880BEB4}" type="sibTrans" cxnId="{C1702090-F7E9-4065-882C-076E7335C46C}">
      <dgm:prSet/>
      <dgm:spPr/>
      <dgm:t>
        <a:bodyPr/>
        <a:lstStyle/>
        <a:p>
          <a:endParaRPr lang="en-US"/>
        </a:p>
      </dgm:t>
    </dgm:pt>
    <dgm:pt modelId="{D1B99178-F1B9-411A-B88D-C20BA3685C8B}" type="pres">
      <dgm:prSet presAssocID="{9156E38D-B174-45C8-8CF2-D767FBB0A07A}" presName="cycle" presStyleCnt="0">
        <dgm:presLayoutVars>
          <dgm:dir/>
          <dgm:resizeHandles val="exact"/>
        </dgm:presLayoutVars>
      </dgm:prSet>
      <dgm:spPr/>
      <dgm:t>
        <a:bodyPr/>
        <a:lstStyle/>
        <a:p>
          <a:endParaRPr lang="en-US"/>
        </a:p>
      </dgm:t>
    </dgm:pt>
    <dgm:pt modelId="{5A50AC71-3BCC-4BE7-BD89-5E9F31E3FF4D}" type="pres">
      <dgm:prSet presAssocID="{9515932F-E593-49F4-BE7C-31A1E508D34C}" presName="node" presStyleLbl="node1" presStyleIdx="0" presStyleCnt="2">
        <dgm:presLayoutVars>
          <dgm:bulletEnabled val="1"/>
        </dgm:presLayoutVars>
      </dgm:prSet>
      <dgm:spPr/>
      <dgm:t>
        <a:bodyPr/>
        <a:lstStyle/>
        <a:p>
          <a:endParaRPr lang="en-US"/>
        </a:p>
      </dgm:t>
    </dgm:pt>
    <dgm:pt modelId="{5A41CD98-2606-42E9-881C-CD2E165A5914}" type="pres">
      <dgm:prSet presAssocID="{9515932F-E593-49F4-BE7C-31A1E508D34C}" presName="spNode" presStyleCnt="0"/>
      <dgm:spPr/>
    </dgm:pt>
    <dgm:pt modelId="{EE3140B2-96F6-4C91-B6BF-3B14B14A807C}" type="pres">
      <dgm:prSet presAssocID="{9D4FA8DC-8238-4CF5-A777-F604CA615110}" presName="sibTrans" presStyleLbl="sibTrans1D1" presStyleIdx="0" presStyleCnt="2"/>
      <dgm:spPr/>
      <dgm:t>
        <a:bodyPr/>
        <a:lstStyle/>
        <a:p>
          <a:endParaRPr lang="en-US"/>
        </a:p>
      </dgm:t>
    </dgm:pt>
    <dgm:pt modelId="{DD2E99B6-95C3-4E4E-9D2E-86D06C622DCA}" type="pres">
      <dgm:prSet presAssocID="{20468842-DE66-44EF-BFE9-9E481C4CF34D}" presName="node" presStyleLbl="node1" presStyleIdx="1" presStyleCnt="2">
        <dgm:presLayoutVars>
          <dgm:bulletEnabled val="1"/>
        </dgm:presLayoutVars>
      </dgm:prSet>
      <dgm:spPr/>
      <dgm:t>
        <a:bodyPr/>
        <a:lstStyle/>
        <a:p>
          <a:endParaRPr lang="en-US"/>
        </a:p>
      </dgm:t>
    </dgm:pt>
    <dgm:pt modelId="{7D2A2BA0-FB7D-4EE0-9F1B-F096075012E6}" type="pres">
      <dgm:prSet presAssocID="{20468842-DE66-44EF-BFE9-9E481C4CF34D}" presName="spNode" presStyleCnt="0"/>
      <dgm:spPr/>
    </dgm:pt>
    <dgm:pt modelId="{84312436-A173-45F7-9A85-40E01E2396A1}" type="pres">
      <dgm:prSet presAssocID="{AECEC8DE-3337-4C5D-81EB-920A9880BEB4}" presName="sibTrans" presStyleLbl="sibTrans1D1" presStyleIdx="1" presStyleCnt="2"/>
      <dgm:spPr/>
      <dgm:t>
        <a:bodyPr/>
        <a:lstStyle/>
        <a:p>
          <a:endParaRPr lang="en-US"/>
        </a:p>
      </dgm:t>
    </dgm:pt>
  </dgm:ptLst>
  <dgm:cxnLst>
    <dgm:cxn modelId="{CF08B270-66A9-471E-8E4E-B3ACB53E0B21}" type="presOf" srcId="{20468842-DE66-44EF-BFE9-9E481C4CF34D}" destId="{DD2E99B6-95C3-4E4E-9D2E-86D06C622DCA}" srcOrd="0" destOrd="0" presId="urn:microsoft.com/office/officeart/2005/8/layout/cycle6"/>
    <dgm:cxn modelId="{2294B291-802D-4233-B258-B6CF96F0D565}" type="presOf" srcId="{9515932F-E593-49F4-BE7C-31A1E508D34C}" destId="{5A50AC71-3BCC-4BE7-BD89-5E9F31E3FF4D}" srcOrd="0" destOrd="0" presId="urn:microsoft.com/office/officeart/2005/8/layout/cycle6"/>
    <dgm:cxn modelId="{C5444655-D245-467F-9C7A-732B42A13D73}" srcId="{9156E38D-B174-45C8-8CF2-D767FBB0A07A}" destId="{9515932F-E593-49F4-BE7C-31A1E508D34C}" srcOrd="0" destOrd="0" parTransId="{1A1C9D42-2D0F-4687-A371-B8E8C6BFEDFB}" sibTransId="{9D4FA8DC-8238-4CF5-A777-F604CA615110}"/>
    <dgm:cxn modelId="{13FFEA1A-E008-4134-ABBE-0D23231E4DAB}" type="presOf" srcId="{9156E38D-B174-45C8-8CF2-D767FBB0A07A}" destId="{D1B99178-F1B9-411A-B88D-C20BA3685C8B}" srcOrd="0" destOrd="0" presId="urn:microsoft.com/office/officeart/2005/8/layout/cycle6"/>
    <dgm:cxn modelId="{814F4116-CFA8-4161-BBBD-480AE85E8427}" type="presOf" srcId="{AECEC8DE-3337-4C5D-81EB-920A9880BEB4}" destId="{84312436-A173-45F7-9A85-40E01E2396A1}" srcOrd="0" destOrd="0" presId="urn:microsoft.com/office/officeart/2005/8/layout/cycle6"/>
    <dgm:cxn modelId="{C1702090-F7E9-4065-882C-076E7335C46C}" srcId="{9156E38D-B174-45C8-8CF2-D767FBB0A07A}" destId="{20468842-DE66-44EF-BFE9-9E481C4CF34D}" srcOrd="1" destOrd="0" parTransId="{A39B7865-37C3-4740-B744-B504A666182B}" sibTransId="{AECEC8DE-3337-4C5D-81EB-920A9880BEB4}"/>
    <dgm:cxn modelId="{A33A92E3-EC4D-47F9-A373-BA6324E19E2A}" type="presOf" srcId="{9D4FA8DC-8238-4CF5-A777-F604CA615110}" destId="{EE3140B2-96F6-4C91-B6BF-3B14B14A807C}" srcOrd="0" destOrd="0" presId="urn:microsoft.com/office/officeart/2005/8/layout/cycle6"/>
    <dgm:cxn modelId="{4F8AA667-C62B-4700-A171-8CEA5BD16E60}" type="presParOf" srcId="{D1B99178-F1B9-411A-B88D-C20BA3685C8B}" destId="{5A50AC71-3BCC-4BE7-BD89-5E9F31E3FF4D}" srcOrd="0" destOrd="0" presId="urn:microsoft.com/office/officeart/2005/8/layout/cycle6"/>
    <dgm:cxn modelId="{B89BC110-4986-4165-BF6B-551E8CCA2D80}" type="presParOf" srcId="{D1B99178-F1B9-411A-B88D-C20BA3685C8B}" destId="{5A41CD98-2606-42E9-881C-CD2E165A5914}" srcOrd="1" destOrd="0" presId="urn:microsoft.com/office/officeart/2005/8/layout/cycle6"/>
    <dgm:cxn modelId="{C38B04E6-C6DC-40B9-8030-A1B97984C999}" type="presParOf" srcId="{D1B99178-F1B9-411A-B88D-C20BA3685C8B}" destId="{EE3140B2-96F6-4C91-B6BF-3B14B14A807C}" srcOrd="2" destOrd="0" presId="urn:microsoft.com/office/officeart/2005/8/layout/cycle6"/>
    <dgm:cxn modelId="{3F3B3585-E5F9-430D-9253-FDDDCE17A1DE}" type="presParOf" srcId="{D1B99178-F1B9-411A-B88D-C20BA3685C8B}" destId="{DD2E99B6-95C3-4E4E-9D2E-86D06C622DCA}" srcOrd="3" destOrd="0" presId="urn:microsoft.com/office/officeart/2005/8/layout/cycle6"/>
    <dgm:cxn modelId="{EC6C00DF-9766-433B-B803-A3D267303C2C}" type="presParOf" srcId="{D1B99178-F1B9-411A-B88D-C20BA3685C8B}" destId="{7D2A2BA0-FB7D-4EE0-9F1B-F096075012E6}" srcOrd="4" destOrd="0" presId="urn:microsoft.com/office/officeart/2005/8/layout/cycle6"/>
    <dgm:cxn modelId="{DA9B29C9-8818-4CC8-A1EA-DD4E2ED50E23}" type="presParOf" srcId="{D1B99178-F1B9-411A-B88D-C20BA3685C8B}" destId="{84312436-A173-45F7-9A85-40E01E2396A1}" srcOrd="5"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B2A6C4-FA06-4A10-9A59-8AFACD63EF26}">
      <dsp:nvSpPr>
        <dsp:cNvPr id="0" name=""/>
        <dsp:cNvSpPr/>
      </dsp:nvSpPr>
      <dsp:spPr>
        <a:xfrm>
          <a:off x="948" y="321580"/>
          <a:ext cx="3700239" cy="2960191"/>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91D722CC-3004-4D0E-A343-8F2106BA1EA4}">
      <dsp:nvSpPr>
        <dsp:cNvPr id="0" name=""/>
        <dsp:cNvSpPr/>
      </dsp:nvSpPr>
      <dsp:spPr>
        <a:xfrm>
          <a:off x="333970" y="2985752"/>
          <a:ext cx="3293212" cy="1036066"/>
        </a:xfrm>
        <a:prstGeom prst="wedgeRectCallout">
          <a:avLst>
            <a:gd name="adj1" fmla="val 20250"/>
            <a:gd name="adj2" fmla="val -607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Barrie Fire Dispatch Center</a:t>
          </a:r>
          <a:endParaRPr lang="en-US" sz="2900" kern="1200" dirty="0"/>
        </a:p>
      </dsp:txBody>
      <dsp:txXfrm>
        <a:off x="333970" y="2985752"/>
        <a:ext cx="3293212" cy="1036066"/>
      </dsp:txXfrm>
    </dsp:sp>
    <dsp:sp modelId="{011E1AA3-B0E1-408F-BF05-2D765919239B}">
      <dsp:nvSpPr>
        <dsp:cNvPr id="0" name=""/>
        <dsp:cNvSpPr/>
      </dsp:nvSpPr>
      <dsp:spPr>
        <a:xfrm>
          <a:off x="4071211" y="321580"/>
          <a:ext cx="3700239" cy="2960191"/>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DE25488-97E0-4BA7-9482-79161B1DAF3C}">
      <dsp:nvSpPr>
        <dsp:cNvPr id="0" name=""/>
        <dsp:cNvSpPr/>
      </dsp:nvSpPr>
      <dsp:spPr>
        <a:xfrm>
          <a:off x="4404233" y="2985752"/>
          <a:ext cx="3293212" cy="1036066"/>
        </a:xfrm>
        <a:prstGeom prst="wedgeRectCallout">
          <a:avLst>
            <a:gd name="adj1" fmla="val 20250"/>
            <a:gd name="adj2" fmla="val -60700"/>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Integrated 911 Service</a:t>
          </a:r>
          <a:endParaRPr lang="en-US" sz="2900" kern="1200" dirty="0"/>
        </a:p>
      </dsp:txBody>
      <dsp:txXfrm>
        <a:off x="4404233" y="2985752"/>
        <a:ext cx="3293212" cy="103606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B8A32-4DAA-46D3-9D97-379C5385BC7B}">
      <dsp:nvSpPr>
        <dsp:cNvPr id="0" name=""/>
        <dsp:cNvSpPr/>
      </dsp:nvSpPr>
      <dsp:spPr>
        <a:xfrm>
          <a:off x="532584" y="0"/>
          <a:ext cx="2362199" cy="2362199"/>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15095-A3EA-48CA-92DB-7E18CEE08A38}">
      <dsp:nvSpPr>
        <dsp:cNvPr id="0" name=""/>
        <dsp:cNvSpPr/>
      </dsp:nvSpPr>
      <dsp:spPr>
        <a:xfrm>
          <a:off x="532584" y="0"/>
          <a:ext cx="236" cy="4724399"/>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19E263-3A65-4998-B237-A7212FFADD43}">
      <dsp:nvSpPr>
        <dsp:cNvPr id="0" name=""/>
        <dsp:cNvSpPr/>
      </dsp:nvSpPr>
      <dsp:spPr>
        <a:xfrm>
          <a:off x="532584" y="2362199"/>
          <a:ext cx="2362199"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kern="1200" dirty="0" smtClean="0"/>
            <a:t>Fixed location</a:t>
          </a:r>
          <a:endParaRPr lang="en-US" sz="4400" kern="1200" dirty="0"/>
        </a:p>
      </dsp:txBody>
      <dsp:txXfrm>
        <a:off x="532584" y="2362199"/>
        <a:ext cx="2362199" cy="2362199"/>
      </dsp:txXfrm>
    </dsp:sp>
    <dsp:sp modelId="{C9456ECF-A425-4909-ACCB-4DDB83FFD495}">
      <dsp:nvSpPr>
        <dsp:cNvPr id="0" name=""/>
        <dsp:cNvSpPr/>
      </dsp:nvSpPr>
      <dsp:spPr>
        <a:xfrm>
          <a:off x="2895600" y="0"/>
          <a:ext cx="2362199" cy="2362199"/>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14000" r="-14000"/>
          </a:stretch>
        </a:blipFill>
        <a:ln w="25400" cap="flat" cmpd="sng" algn="ctr">
          <a:solidFill>
            <a:schemeClr val="accent2">
              <a:shade val="80000"/>
              <a:hueOff val="0"/>
              <a:satOff val="-5541"/>
              <a:lumOff val="142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CA9D61-C298-42DA-B9D8-A900D4B448CE}">
      <dsp:nvSpPr>
        <dsp:cNvPr id="0" name=""/>
        <dsp:cNvSpPr/>
      </dsp:nvSpPr>
      <dsp:spPr>
        <a:xfrm>
          <a:off x="2895600" y="0"/>
          <a:ext cx="236" cy="4724399"/>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BFD210-D6C3-4D77-B277-AFB9DB7727C0}">
      <dsp:nvSpPr>
        <dsp:cNvPr id="0" name=""/>
        <dsp:cNvSpPr/>
      </dsp:nvSpPr>
      <dsp:spPr>
        <a:xfrm>
          <a:off x="2895600" y="2362199"/>
          <a:ext cx="2362199"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kern="1200" dirty="0" smtClean="0"/>
            <a:t>Mobile</a:t>
          </a:r>
          <a:endParaRPr lang="en-US" sz="4400" kern="1200" dirty="0"/>
        </a:p>
      </dsp:txBody>
      <dsp:txXfrm>
        <a:off x="2895600" y="2362199"/>
        <a:ext cx="2362199" cy="2362199"/>
      </dsp:txXfrm>
    </dsp:sp>
    <dsp:sp modelId="{CCE5A3D6-9B39-4EA0-B77E-5A698FADB62B}">
      <dsp:nvSpPr>
        <dsp:cNvPr id="0" name=""/>
        <dsp:cNvSpPr/>
      </dsp:nvSpPr>
      <dsp:spPr>
        <a:xfrm>
          <a:off x="5258615" y="0"/>
          <a:ext cx="2362199" cy="2362199"/>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t="-11000" b="-11000"/>
          </a:stretch>
        </a:blip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77EA1-6BE9-402D-8F08-6439FD36FB08}">
      <dsp:nvSpPr>
        <dsp:cNvPr id="0" name=""/>
        <dsp:cNvSpPr/>
      </dsp:nvSpPr>
      <dsp:spPr>
        <a:xfrm>
          <a:off x="5258615" y="0"/>
          <a:ext cx="236" cy="4724399"/>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C5757-55B8-4F74-886C-2A0BFC6BB9DB}">
      <dsp:nvSpPr>
        <dsp:cNvPr id="0" name=""/>
        <dsp:cNvSpPr/>
      </dsp:nvSpPr>
      <dsp:spPr>
        <a:xfrm>
          <a:off x="5258615" y="2362199"/>
          <a:ext cx="2362199"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kern="1200" dirty="0" smtClean="0"/>
            <a:t>Portable</a:t>
          </a:r>
          <a:endParaRPr lang="en-US" sz="4400" kern="1200" dirty="0"/>
        </a:p>
      </dsp:txBody>
      <dsp:txXfrm>
        <a:off x="5258615" y="2362199"/>
        <a:ext cx="2362199" cy="236219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14B74B-B76F-472B-899F-7CFF6A003D2A}">
      <dsp:nvSpPr>
        <dsp:cNvPr id="0" name=""/>
        <dsp:cNvSpPr/>
      </dsp:nvSpPr>
      <dsp:spPr>
        <a:xfrm>
          <a:off x="0" y="1352549"/>
          <a:ext cx="2171700" cy="2171700"/>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Dispatching channel</a:t>
          </a:r>
          <a:endParaRPr lang="en-US" sz="1800" kern="1200" dirty="0"/>
        </a:p>
      </dsp:txBody>
      <dsp:txXfrm>
        <a:off x="0" y="1352549"/>
        <a:ext cx="2171700" cy="2171700"/>
      </dsp:txXfrm>
    </dsp:sp>
    <dsp:sp modelId="{48DDD14D-5D37-4D7D-81E3-F6AA40BA2806}">
      <dsp:nvSpPr>
        <dsp:cNvPr id="0" name=""/>
        <dsp:cNvSpPr/>
      </dsp:nvSpPr>
      <dsp:spPr>
        <a:xfrm>
          <a:off x="2171700" y="1352549"/>
          <a:ext cx="2171700" cy="2171700"/>
        </a:xfrm>
        <a:prstGeom prst="ellipse">
          <a:avLst/>
        </a:prstGeom>
        <a:solidFill>
          <a:schemeClr val="accent2">
            <a:shade val="80000"/>
            <a:hueOff val="0"/>
            <a:satOff val="-3694"/>
            <a:lumOff val="9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Command channel</a:t>
          </a:r>
          <a:endParaRPr lang="en-US" sz="1800" kern="1200" dirty="0"/>
        </a:p>
      </dsp:txBody>
      <dsp:txXfrm>
        <a:off x="2171700" y="1352549"/>
        <a:ext cx="2171700" cy="2171700"/>
      </dsp:txXfrm>
    </dsp:sp>
    <dsp:sp modelId="{DFDFEF74-E9B5-4DB3-B02D-D28526415D0D}">
      <dsp:nvSpPr>
        <dsp:cNvPr id="0" name=""/>
        <dsp:cNvSpPr/>
      </dsp:nvSpPr>
      <dsp:spPr>
        <a:xfrm>
          <a:off x="4343400" y="1352549"/>
          <a:ext cx="2171700" cy="2171700"/>
        </a:xfrm>
        <a:prstGeom prst="ellipse">
          <a:avLst/>
        </a:prstGeom>
        <a:solidFill>
          <a:schemeClr val="accent2">
            <a:shade val="80000"/>
            <a:hueOff val="0"/>
            <a:satOff val="-7387"/>
            <a:lumOff val="189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Unit to personnel channel</a:t>
          </a:r>
          <a:endParaRPr lang="en-US" sz="1800" kern="1200" dirty="0"/>
        </a:p>
      </dsp:txBody>
      <dsp:txXfrm>
        <a:off x="4343400" y="1352549"/>
        <a:ext cx="2171700" cy="2171700"/>
      </dsp:txXfrm>
    </dsp:sp>
    <dsp:sp modelId="{250FAE2B-5DB7-432B-A438-238151C0B74B}">
      <dsp:nvSpPr>
        <dsp:cNvPr id="0" name=""/>
        <dsp:cNvSpPr/>
      </dsp:nvSpPr>
      <dsp:spPr>
        <a:xfrm>
          <a:off x="6515100" y="1352549"/>
          <a:ext cx="2171700" cy="2171700"/>
        </a:xfrm>
        <a:prstGeom prst="ellipse">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Nonemergency channel for training</a:t>
          </a:r>
          <a:endParaRPr lang="en-US" sz="1800" kern="1200" dirty="0"/>
        </a:p>
      </dsp:txBody>
      <dsp:txXfrm>
        <a:off x="6515100" y="1352549"/>
        <a:ext cx="2171700" cy="21717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CF27F6-C29E-43E0-BF98-ECD709D049EA}">
      <dsp:nvSpPr>
        <dsp:cNvPr id="0" name=""/>
        <dsp:cNvSpPr/>
      </dsp:nvSpPr>
      <dsp:spPr>
        <a:xfrm>
          <a:off x="640079" y="0"/>
          <a:ext cx="7254240" cy="502919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3990E-40ED-486B-BC97-0D5CC1E12C9F}">
      <dsp:nvSpPr>
        <dsp:cNvPr id="0" name=""/>
        <dsp:cNvSpPr/>
      </dsp:nvSpPr>
      <dsp:spPr>
        <a:xfrm>
          <a:off x="289202" y="1508759"/>
          <a:ext cx="2560320" cy="2011679"/>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Communications Commissions – Both U.S. and Canada</a:t>
          </a:r>
          <a:endParaRPr lang="en-US" sz="2300" kern="1200" dirty="0"/>
        </a:p>
      </dsp:txBody>
      <dsp:txXfrm>
        <a:off x="289202" y="1508759"/>
        <a:ext cx="2560320" cy="2011679"/>
      </dsp:txXfrm>
    </dsp:sp>
    <dsp:sp modelId="{B1BC0C87-AE13-424A-81FA-CDB61700DD08}">
      <dsp:nvSpPr>
        <dsp:cNvPr id="0" name=""/>
        <dsp:cNvSpPr/>
      </dsp:nvSpPr>
      <dsp:spPr>
        <a:xfrm>
          <a:off x="2987039" y="1508759"/>
          <a:ext cx="2560320" cy="2011679"/>
        </a:xfrm>
        <a:prstGeom prst="roundRect">
          <a:avLst/>
        </a:prstGeom>
        <a:solidFill>
          <a:schemeClr val="accent2">
            <a:shade val="80000"/>
            <a:hueOff val="0"/>
            <a:satOff val="-5541"/>
            <a:lumOff val="14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Do not send personal messages over department channel</a:t>
          </a:r>
          <a:endParaRPr lang="en-US" sz="2300" kern="1200" dirty="0"/>
        </a:p>
      </dsp:txBody>
      <dsp:txXfrm>
        <a:off x="2987039" y="1508759"/>
        <a:ext cx="2560320" cy="2011679"/>
      </dsp:txXfrm>
    </dsp:sp>
    <dsp:sp modelId="{AF6EDA2F-3B9B-41D6-91D5-62CB0EB54013}">
      <dsp:nvSpPr>
        <dsp:cNvPr id="0" name=""/>
        <dsp:cNvSpPr/>
      </dsp:nvSpPr>
      <dsp:spPr>
        <a:xfrm>
          <a:off x="5684877" y="1508759"/>
          <a:ext cx="2560320" cy="2011679"/>
        </a:xfrm>
        <a:prstGeom prst="roundRect">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Use clear text</a:t>
          </a:r>
          <a:endParaRPr lang="en-US" sz="2300" kern="1200" dirty="0"/>
        </a:p>
      </dsp:txBody>
      <dsp:txXfrm>
        <a:off x="5684877" y="1508759"/>
        <a:ext cx="2560320" cy="201167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66915C-9129-4CC5-97A2-928897D358AC}">
      <dsp:nvSpPr>
        <dsp:cNvPr id="0" name=""/>
        <dsp:cNvSpPr/>
      </dsp:nvSpPr>
      <dsp:spPr>
        <a:xfrm rot="5400000">
          <a:off x="-448288" y="1482296"/>
          <a:ext cx="2312740" cy="279342"/>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A47F8D-260E-4FE7-8F06-F4FCF65C52C3}">
      <dsp:nvSpPr>
        <dsp:cNvPr id="0" name=""/>
        <dsp:cNvSpPr/>
      </dsp:nvSpPr>
      <dsp:spPr>
        <a:xfrm>
          <a:off x="79760" y="427"/>
          <a:ext cx="3103810" cy="1862286"/>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Identify yourself</a:t>
          </a:r>
          <a:endParaRPr lang="en-US" sz="3500" kern="1200" dirty="0"/>
        </a:p>
      </dsp:txBody>
      <dsp:txXfrm>
        <a:off x="79760" y="427"/>
        <a:ext cx="3103810" cy="1862286"/>
      </dsp:txXfrm>
    </dsp:sp>
    <dsp:sp modelId="{BEB7C3E3-FAD1-4F2F-A85C-BF40D4528BE9}">
      <dsp:nvSpPr>
        <dsp:cNvPr id="0" name=""/>
        <dsp:cNvSpPr/>
      </dsp:nvSpPr>
      <dsp:spPr>
        <a:xfrm>
          <a:off x="715640" y="2646225"/>
          <a:ext cx="4112950" cy="279342"/>
        </a:xfrm>
        <a:prstGeom prst="rect">
          <a:avLst/>
        </a:prstGeom>
        <a:solidFill>
          <a:schemeClr val="accent2">
            <a:shade val="90000"/>
            <a:hueOff val="0"/>
            <a:satOff val="-10729"/>
            <a:lumOff val="259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52E354-C372-4AA0-998B-C8EA9CD47640}">
      <dsp:nvSpPr>
        <dsp:cNvPr id="0" name=""/>
        <dsp:cNvSpPr/>
      </dsp:nvSpPr>
      <dsp:spPr>
        <a:xfrm>
          <a:off x="79760" y="2328285"/>
          <a:ext cx="3103810" cy="1862286"/>
        </a:xfrm>
        <a:prstGeom prst="roundRect">
          <a:avLst>
            <a:gd name="adj" fmla="val 10000"/>
          </a:avLst>
        </a:prstGeom>
        <a:solidFill>
          <a:schemeClr val="accent2">
            <a:shade val="80000"/>
            <a:hueOff val="0"/>
            <a:satOff val="-5541"/>
            <a:lumOff val="14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Acknowledge message</a:t>
          </a:r>
          <a:endParaRPr lang="en-US" sz="3500" kern="1200" dirty="0"/>
        </a:p>
      </dsp:txBody>
      <dsp:txXfrm>
        <a:off x="79760" y="2328285"/>
        <a:ext cx="3103810" cy="1862286"/>
      </dsp:txXfrm>
    </dsp:sp>
    <dsp:sp modelId="{CFD14AB7-EE04-435B-BC1A-5F9882DC8F3D}">
      <dsp:nvSpPr>
        <dsp:cNvPr id="0" name=""/>
        <dsp:cNvSpPr/>
      </dsp:nvSpPr>
      <dsp:spPr>
        <a:xfrm>
          <a:off x="4207828" y="2328285"/>
          <a:ext cx="3103810" cy="1862286"/>
        </a:xfrm>
        <a:prstGeom prst="roundRect">
          <a:avLst>
            <a:gd name="adj" fmla="val 10000"/>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Wait a second or two for signal</a:t>
          </a:r>
          <a:endParaRPr lang="en-US" sz="3500" kern="1200" dirty="0"/>
        </a:p>
      </dsp:txBody>
      <dsp:txXfrm>
        <a:off x="4207828" y="2328285"/>
        <a:ext cx="3103810" cy="18622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77B590-01AB-4F45-A61E-F3163EFF3DBA}">
      <dsp:nvSpPr>
        <dsp:cNvPr id="0" name=""/>
        <dsp:cNvSpPr/>
      </dsp:nvSpPr>
      <dsp:spPr>
        <a:xfrm>
          <a:off x="4029" y="1054878"/>
          <a:ext cx="2345605" cy="938242"/>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Two-way radio</a:t>
          </a:r>
          <a:endParaRPr lang="en-US" sz="2000" kern="1200" dirty="0"/>
        </a:p>
      </dsp:txBody>
      <dsp:txXfrm>
        <a:off x="4029" y="1054878"/>
        <a:ext cx="2345605" cy="938242"/>
      </dsp:txXfrm>
    </dsp:sp>
    <dsp:sp modelId="{154D5561-54DB-4842-91EB-6440BA740968}">
      <dsp:nvSpPr>
        <dsp:cNvPr id="0" name=""/>
        <dsp:cNvSpPr/>
      </dsp:nvSpPr>
      <dsp:spPr>
        <a:xfrm>
          <a:off x="2115074" y="1054878"/>
          <a:ext cx="2345605" cy="938242"/>
        </a:xfrm>
        <a:prstGeom prst="chevron">
          <a:avLst/>
        </a:prstGeom>
        <a:solidFill>
          <a:schemeClr val="accent2">
            <a:shade val="80000"/>
            <a:hueOff val="0"/>
            <a:satOff val="-3694"/>
            <a:lumOff val="9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TDD-TTY-Text phone</a:t>
          </a:r>
          <a:endParaRPr lang="en-US" sz="2000" kern="1200" dirty="0"/>
        </a:p>
      </dsp:txBody>
      <dsp:txXfrm>
        <a:off x="2115074" y="1054878"/>
        <a:ext cx="2345605" cy="938242"/>
      </dsp:txXfrm>
    </dsp:sp>
    <dsp:sp modelId="{B77B1638-45B4-460B-97AE-9889A24551DA}">
      <dsp:nvSpPr>
        <dsp:cNvPr id="0" name=""/>
        <dsp:cNvSpPr/>
      </dsp:nvSpPr>
      <dsp:spPr>
        <a:xfrm>
          <a:off x="4226119" y="1054878"/>
          <a:ext cx="2345605" cy="938242"/>
        </a:xfrm>
        <a:prstGeom prst="chevron">
          <a:avLst/>
        </a:prstGeom>
        <a:solidFill>
          <a:schemeClr val="accent2">
            <a:shade val="80000"/>
            <a:hueOff val="0"/>
            <a:satOff val="-7387"/>
            <a:lumOff val="189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Tone-generating equipment</a:t>
          </a:r>
          <a:endParaRPr lang="en-US" sz="2000" kern="1200" dirty="0"/>
        </a:p>
      </dsp:txBody>
      <dsp:txXfrm>
        <a:off x="4226119" y="1054878"/>
        <a:ext cx="2345605" cy="938242"/>
      </dsp:txXfrm>
    </dsp:sp>
    <dsp:sp modelId="{A1D13ACF-62FB-420A-8080-D44107B50236}">
      <dsp:nvSpPr>
        <dsp:cNvPr id="0" name=""/>
        <dsp:cNvSpPr/>
      </dsp:nvSpPr>
      <dsp:spPr>
        <a:xfrm>
          <a:off x="6337164" y="1054878"/>
          <a:ext cx="2345605" cy="938242"/>
        </a:xfrm>
        <a:prstGeom prst="chevron">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Telephones</a:t>
          </a:r>
          <a:endParaRPr lang="en-US" sz="2000" kern="1200" dirty="0"/>
        </a:p>
      </dsp:txBody>
      <dsp:txXfrm>
        <a:off x="6337164" y="1054878"/>
        <a:ext cx="2345605" cy="93824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77B590-01AB-4F45-A61E-F3163EFF3DBA}">
      <dsp:nvSpPr>
        <dsp:cNvPr id="0" name=""/>
        <dsp:cNvSpPr/>
      </dsp:nvSpPr>
      <dsp:spPr>
        <a:xfrm>
          <a:off x="4029" y="1054878"/>
          <a:ext cx="2345605" cy="938242"/>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Direct-line telephones</a:t>
          </a:r>
          <a:endParaRPr lang="en-US" sz="2100" kern="1200" dirty="0"/>
        </a:p>
      </dsp:txBody>
      <dsp:txXfrm>
        <a:off x="4029" y="1054878"/>
        <a:ext cx="2345605" cy="938242"/>
      </dsp:txXfrm>
    </dsp:sp>
    <dsp:sp modelId="{154D5561-54DB-4842-91EB-6440BA740968}">
      <dsp:nvSpPr>
        <dsp:cNvPr id="0" name=""/>
        <dsp:cNvSpPr/>
      </dsp:nvSpPr>
      <dsp:spPr>
        <a:xfrm>
          <a:off x="2115074" y="1054878"/>
          <a:ext cx="2345605" cy="938242"/>
        </a:xfrm>
        <a:prstGeom prst="chevron">
          <a:avLst/>
        </a:prstGeom>
        <a:solidFill>
          <a:schemeClr val="accent2">
            <a:shade val="80000"/>
            <a:hueOff val="0"/>
            <a:satOff val="-3694"/>
            <a:lumOff val="9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Computers</a:t>
          </a:r>
          <a:endParaRPr lang="en-US" sz="2100" kern="1200" dirty="0"/>
        </a:p>
      </dsp:txBody>
      <dsp:txXfrm>
        <a:off x="2115074" y="1054878"/>
        <a:ext cx="2345605" cy="938242"/>
      </dsp:txXfrm>
    </dsp:sp>
    <dsp:sp modelId="{B77B1638-45B4-460B-97AE-9889A24551DA}">
      <dsp:nvSpPr>
        <dsp:cNvPr id="0" name=""/>
        <dsp:cNvSpPr/>
      </dsp:nvSpPr>
      <dsp:spPr>
        <a:xfrm>
          <a:off x="4226119" y="1054878"/>
          <a:ext cx="2345605" cy="938242"/>
        </a:xfrm>
        <a:prstGeom prst="chevron">
          <a:avLst/>
        </a:prstGeom>
        <a:solidFill>
          <a:schemeClr val="accent2">
            <a:shade val="80000"/>
            <a:hueOff val="0"/>
            <a:satOff val="-7387"/>
            <a:lumOff val="189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Recording systems, devices</a:t>
          </a:r>
          <a:endParaRPr lang="en-US" sz="2100" kern="1200" dirty="0"/>
        </a:p>
      </dsp:txBody>
      <dsp:txXfrm>
        <a:off x="4226119" y="1054878"/>
        <a:ext cx="2345605" cy="938242"/>
      </dsp:txXfrm>
    </dsp:sp>
    <dsp:sp modelId="{A1D13ACF-62FB-420A-8080-D44107B50236}">
      <dsp:nvSpPr>
        <dsp:cNvPr id="0" name=""/>
        <dsp:cNvSpPr/>
      </dsp:nvSpPr>
      <dsp:spPr>
        <a:xfrm>
          <a:off x="6337164" y="1054878"/>
          <a:ext cx="2345605" cy="938242"/>
        </a:xfrm>
        <a:prstGeom prst="chevron">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Alarm-receiving equipment</a:t>
          </a:r>
          <a:endParaRPr lang="en-US" sz="2100" kern="1200" dirty="0"/>
        </a:p>
      </dsp:txBody>
      <dsp:txXfrm>
        <a:off x="6337164" y="1054878"/>
        <a:ext cx="2345605" cy="93824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83AFF7-78BF-4798-ADA3-D22227E88D9C}">
      <dsp:nvSpPr>
        <dsp:cNvPr id="0" name=""/>
        <dsp:cNvSpPr/>
      </dsp:nvSpPr>
      <dsp:spPr>
        <a:xfrm>
          <a:off x="1490126" y="-3698"/>
          <a:ext cx="4792147" cy="4792147"/>
        </a:xfrm>
        <a:prstGeom prst="circularArrow">
          <a:avLst>
            <a:gd name="adj1" fmla="val 5274"/>
            <a:gd name="adj2" fmla="val 312630"/>
            <a:gd name="adj3" fmla="val 14233918"/>
            <a:gd name="adj4" fmla="val 17123633"/>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E698F-898E-49F1-A7E5-A5F75D0EB37F}">
      <dsp:nvSpPr>
        <dsp:cNvPr id="0" name=""/>
        <dsp:cNvSpPr/>
      </dsp:nvSpPr>
      <dsp:spPr>
        <a:xfrm>
          <a:off x="2978218" y="2233"/>
          <a:ext cx="1815963" cy="907981"/>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Type of emergency</a:t>
          </a:r>
          <a:endParaRPr lang="en-US" sz="1600" kern="1200" dirty="0"/>
        </a:p>
      </dsp:txBody>
      <dsp:txXfrm>
        <a:off x="2978218" y="2233"/>
        <a:ext cx="1815963" cy="907981"/>
      </dsp:txXfrm>
    </dsp:sp>
    <dsp:sp modelId="{F0197CE8-10CD-4348-8191-E7A1C7A4AC8C}">
      <dsp:nvSpPr>
        <dsp:cNvPr id="0" name=""/>
        <dsp:cNvSpPr/>
      </dsp:nvSpPr>
      <dsp:spPr>
        <a:xfrm>
          <a:off x="4661837" y="974271"/>
          <a:ext cx="1815963" cy="907981"/>
        </a:xfrm>
        <a:prstGeom prst="roundRect">
          <a:avLst/>
        </a:prstGeom>
        <a:solidFill>
          <a:schemeClr val="accent2">
            <a:shade val="80000"/>
            <a:hueOff val="0"/>
            <a:satOff val="-2216"/>
            <a:lumOff val="56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Location of emergency</a:t>
          </a:r>
          <a:endParaRPr lang="en-US" sz="1600" kern="1200" dirty="0"/>
        </a:p>
      </dsp:txBody>
      <dsp:txXfrm>
        <a:off x="4661837" y="974271"/>
        <a:ext cx="1815963" cy="907981"/>
      </dsp:txXfrm>
    </dsp:sp>
    <dsp:sp modelId="{D74062A5-7EF1-4633-9F4A-EE539746A798}">
      <dsp:nvSpPr>
        <dsp:cNvPr id="0" name=""/>
        <dsp:cNvSpPr/>
      </dsp:nvSpPr>
      <dsp:spPr>
        <a:xfrm>
          <a:off x="4661837" y="2918347"/>
          <a:ext cx="1815963" cy="907981"/>
        </a:xfrm>
        <a:prstGeom prst="roundRect">
          <a:avLst/>
        </a:prstGeom>
        <a:solidFill>
          <a:schemeClr val="accent2">
            <a:shade val="80000"/>
            <a:hueOff val="0"/>
            <a:satOff val="-4432"/>
            <a:lumOff val="113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Number, location of people involved</a:t>
          </a:r>
          <a:endParaRPr lang="en-US" sz="1600" kern="1200" dirty="0"/>
        </a:p>
      </dsp:txBody>
      <dsp:txXfrm>
        <a:off x="4661837" y="2918347"/>
        <a:ext cx="1815963" cy="907981"/>
      </dsp:txXfrm>
    </dsp:sp>
    <dsp:sp modelId="{144925E3-3E39-434B-B8E7-2BC9B59C8DB5}">
      <dsp:nvSpPr>
        <dsp:cNvPr id="0" name=""/>
        <dsp:cNvSpPr/>
      </dsp:nvSpPr>
      <dsp:spPr>
        <a:xfrm>
          <a:off x="2978218" y="3890385"/>
          <a:ext cx="1815963" cy="907981"/>
        </a:xfrm>
        <a:prstGeom prst="roundRect">
          <a:avLst/>
        </a:prstGeom>
        <a:solidFill>
          <a:schemeClr val="accent2">
            <a:shade val="80000"/>
            <a:hueOff val="0"/>
            <a:satOff val="-6649"/>
            <a:lumOff val="170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Name, location of caller</a:t>
          </a:r>
          <a:endParaRPr lang="en-US" sz="1600" kern="1200" dirty="0"/>
        </a:p>
      </dsp:txBody>
      <dsp:txXfrm>
        <a:off x="2978218" y="3890385"/>
        <a:ext cx="1815963" cy="907981"/>
      </dsp:txXfrm>
    </dsp:sp>
    <dsp:sp modelId="{BCE97B72-6C09-4EA5-A13A-52A953375D03}">
      <dsp:nvSpPr>
        <dsp:cNvPr id="0" name=""/>
        <dsp:cNvSpPr/>
      </dsp:nvSpPr>
      <dsp:spPr>
        <a:xfrm>
          <a:off x="1294598" y="2918347"/>
          <a:ext cx="1815963" cy="907981"/>
        </a:xfrm>
        <a:prstGeom prst="roundRect">
          <a:avLst/>
        </a:prstGeom>
        <a:solidFill>
          <a:schemeClr val="accent2">
            <a:shade val="80000"/>
            <a:hueOff val="0"/>
            <a:satOff val="-8865"/>
            <a:lumOff val="227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Callback number</a:t>
          </a:r>
          <a:endParaRPr lang="en-US" sz="1600" kern="1200" dirty="0"/>
        </a:p>
      </dsp:txBody>
      <dsp:txXfrm>
        <a:off x="1294598" y="2918347"/>
        <a:ext cx="1815963" cy="907981"/>
      </dsp:txXfrm>
    </dsp:sp>
    <dsp:sp modelId="{EAACB23F-7045-483A-B4D0-3E2148F89068}">
      <dsp:nvSpPr>
        <dsp:cNvPr id="0" name=""/>
        <dsp:cNvSpPr/>
      </dsp:nvSpPr>
      <dsp:spPr>
        <a:xfrm>
          <a:off x="1294598" y="974271"/>
          <a:ext cx="1815963" cy="907981"/>
        </a:xfrm>
        <a:prstGeom prst="roundRect">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Cross street, landmarks nearby</a:t>
          </a:r>
          <a:endParaRPr lang="en-US" sz="1600" kern="1200" dirty="0"/>
        </a:p>
      </dsp:txBody>
      <dsp:txXfrm>
        <a:off x="1294598" y="974271"/>
        <a:ext cx="1815963" cy="90798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93427D-FDD9-428D-8615-9CF716833201}">
      <dsp:nvSpPr>
        <dsp:cNvPr id="0" name=""/>
        <dsp:cNvSpPr/>
      </dsp:nvSpPr>
      <dsp:spPr>
        <a:xfrm>
          <a:off x="0" y="98999"/>
          <a:ext cx="7772400" cy="95940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Enhanced 9-1-1</a:t>
          </a:r>
          <a:endParaRPr lang="en-US" sz="4000" kern="1200" dirty="0"/>
        </a:p>
      </dsp:txBody>
      <dsp:txXfrm>
        <a:off x="0" y="98999"/>
        <a:ext cx="7772400" cy="959400"/>
      </dsp:txXfrm>
    </dsp:sp>
    <dsp:sp modelId="{BCC286E4-D692-48BD-8B44-7E4C926BD72A}">
      <dsp:nvSpPr>
        <dsp:cNvPr id="0" name=""/>
        <dsp:cNvSpPr/>
      </dsp:nvSpPr>
      <dsp:spPr>
        <a:xfrm>
          <a:off x="0" y="1173599"/>
          <a:ext cx="7772400" cy="959400"/>
        </a:xfrm>
        <a:prstGeom prst="roundRect">
          <a:avLst/>
        </a:prstGeom>
        <a:solidFill>
          <a:schemeClr val="accent2">
            <a:shade val="50000"/>
            <a:hueOff val="0"/>
            <a:satOff val="-16414"/>
            <a:lumOff val="48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Public Alerting Systems</a:t>
          </a:r>
          <a:endParaRPr lang="en-US" sz="4000" kern="1200" dirty="0"/>
        </a:p>
      </dsp:txBody>
      <dsp:txXfrm>
        <a:off x="0" y="1173599"/>
        <a:ext cx="7772400" cy="959400"/>
      </dsp:txXfrm>
    </dsp:sp>
    <dsp:sp modelId="{CC285C41-ACB0-4581-B7EE-2DC252279B7E}">
      <dsp:nvSpPr>
        <dsp:cNvPr id="0" name=""/>
        <dsp:cNvSpPr/>
      </dsp:nvSpPr>
      <dsp:spPr>
        <a:xfrm>
          <a:off x="0" y="2133000"/>
          <a:ext cx="7772400" cy="211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smtClean="0"/>
            <a:t>Radio</a:t>
          </a:r>
          <a:endParaRPr lang="en-US" sz="3100" kern="1200" dirty="0"/>
        </a:p>
        <a:p>
          <a:pPr marL="285750" lvl="1" indent="-285750" algn="l" defTabSz="1377950">
            <a:lnSpc>
              <a:spcPct val="90000"/>
            </a:lnSpc>
            <a:spcBef>
              <a:spcPct val="0"/>
            </a:spcBef>
            <a:spcAft>
              <a:spcPct val="20000"/>
            </a:spcAft>
            <a:buChar char="••"/>
          </a:pPr>
          <a:r>
            <a:rPr lang="en-US" sz="3100" kern="1200" dirty="0" smtClean="0"/>
            <a:t>Wired telegraph circuit </a:t>
          </a:r>
          <a:r>
            <a:rPr lang="en-US" sz="3100" kern="1200" dirty="0" smtClean="0"/>
            <a:t>box - OBSOLETE</a:t>
          </a:r>
          <a:endParaRPr lang="en-US" sz="3100" kern="1200" dirty="0"/>
        </a:p>
        <a:p>
          <a:pPr marL="285750" lvl="1" indent="-285750" algn="l" defTabSz="1377950">
            <a:lnSpc>
              <a:spcPct val="90000"/>
            </a:lnSpc>
            <a:spcBef>
              <a:spcPct val="0"/>
            </a:spcBef>
            <a:spcAft>
              <a:spcPct val="20000"/>
            </a:spcAft>
            <a:buChar char="••"/>
          </a:pPr>
          <a:r>
            <a:rPr lang="en-US" sz="3100" kern="1200" dirty="0" smtClean="0"/>
            <a:t>Telephone fire alarm </a:t>
          </a:r>
          <a:r>
            <a:rPr lang="en-US" sz="3100" kern="1200" dirty="0" smtClean="0"/>
            <a:t>box - OBSOLETE</a:t>
          </a:r>
          <a:endParaRPr lang="en-US" sz="3100" kern="1200" dirty="0"/>
        </a:p>
        <a:p>
          <a:pPr marL="285750" lvl="1" indent="-285750" algn="l" defTabSz="1377950">
            <a:lnSpc>
              <a:spcPct val="90000"/>
            </a:lnSpc>
            <a:spcBef>
              <a:spcPct val="0"/>
            </a:spcBef>
            <a:spcAft>
              <a:spcPct val="20000"/>
            </a:spcAft>
            <a:buChar char="••"/>
          </a:pPr>
          <a:r>
            <a:rPr lang="en-US" sz="3100" kern="1200" dirty="0" smtClean="0"/>
            <a:t>Radio fire alarm </a:t>
          </a:r>
          <a:r>
            <a:rPr lang="en-US" sz="3100" kern="1200" dirty="0" smtClean="0"/>
            <a:t>box - OBSOLETE</a:t>
          </a:r>
          <a:endParaRPr lang="en-US" sz="3100" kern="1200" dirty="0"/>
        </a:p>
      </dsp:txBody>
      <dsp:txXfrm>
        <a:off x="0" y="2133000"/>
        <a:ext cx="7772400" cy="21114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7B4E91-F054-43B2-A73D-4FE42A46DDDF}">
      <dsp:nvSpPr>
        <dsp:cNvPr id="0" name=""/>
        <dsp:cNvSpPr/>
      </dsp:nvSpPr>
      <dsp:spPr>
        <a:xfrm>
          <a:off x="810403" y="1288487"/>
          <a:ext cx="3241208" cy="2833224"/>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Requests for </a:t>
          </a:r>
          <a:r>
            <a:rPr lang="en-US" sz="1500" kern="1200" dirty="0" smtClean="0"/>
            <a:t>assistance (</a:t>
          </a:r>
          <a:r>
            <a:rPr lang="en-US" sz="1500" kern="1200" dirty="0" err="1" smtClean="0"/>
            <a:t>ie</a:t>
          </a:r>
          <a:r>
            <a:rPr lang="en-US" sz="1500" kern="1200" dirty="0" smtClean="0"/>
            <a:t>: Still Alarms/Station Walk-in Reports)</a:t>
          </a:r>
          <a:endParaRPr lang="en-US" sz="1500" kern="1200" dirty="0"/>
        </a:p>
        <a:p>
          <a:pPr marL="114300" lvl="1" indent="-114300" algn="l" defTabSz="666750">
            <a:lnSpc>
              <a:spcPct val="90000"/>
            </a:lnSpc>
            <a:spcBef>
              <a:spcPct val="0"/>
            </a:spcBef>
            <a:spcAft>
              <a:spcPct val="15000"/>
            </a:spcAft>
            <a:buChar char="••"/>
          </a:pPr>
          <a:r>
            <a:rPr lang="en-US" sz="1500" kern="1200" dirty="0" smtClean="0"/>
            <a:t>Personal calls</a:t>
          </a:r>
          <a:endParaRPr lang="en-US" sz="1500" kern="1200" dirty="0"/>
        </a:p>
      </dsp:txBody>
      <dsp:txXfrm>
        <a:off x="1620705" y="1288487"/>
        <a:ext cx="2430906" cy="2833224"/>
      </dsp:txXfrm>
    </dsp:sp>
    <dsp:sp modelId="{A186D3CA-0D62-400B-94F3-328B0A63A6A4}">
      <dsp:nvSpPr>
        <dsp:cNvPr id="0" name=""/>
        <dsp:cNvSpPr/>
      </dsp:nvSpPr>
      <dsp:spPr>
        <a:xfrm>
          <a:off x="101" y="1894797"/>
          <a:ext cx="1620604" cy="1620604"/>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All types</a:t>
          </a:r>
          <a:endParaRPr lang="en-US" sz="1800" kern="1200" dirty="0"/>
        </a:p>
      </dsp:txBody>
      <dsp:txXfrm>
        <a:off x="101" y="1894797"/>
        <a:ext cx="1620604" cy="1620604"/>
      </dsp:txXfrm>
    </dsp:sp>
    <dsp:sp modelId="{0AB16056-BE69-4F9D-9036-5D4F4FA4300A}">
      <dsp:nvSpPr>
        <dsp:cNvPr id="0" name=""/>
        <dsp:cNvSpPr/>
      </dsp:nvSpPr>
      <dsp:spPr>
        <a:xfrm>
          <a:off x="5064489" y="1288487"/>
          <a:ext cx="3241208" cy="2833224"/>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Be professional</a:t>
          </a:r>
          <a:endParaRPr lang="en-US" sz="1500" kern="1200" dirty="0"/>
        </a:p>
        <a:p>
          <a:pPr marL="114300" lvl="1" indent="-114300" algn="l" defTabSz="666750">
            <a:lnSpc>
              <a:spcPct val="90000"/>
            </a:lnSpc>
            <a:spcBef>
              <a:spcPct val="0"/>
            </a:spcBef>
            <a:spcAft>
              <a:spcPct val="15000"/>
            </a:spcAft>
            <a:buChar char="••"/>
          </a:pPr>
          <a:r>
            <a:rPr lang="en-US" sz="1500" kern="1200" dirty="0" smtClean="0"/>
            <a:t>Refer those you cannot </a:t>
          </a:r>
          <a:r>
            <a:rPr lang="en-US" sz="1500" kern="1200" dirty="0" smtClean="0"/>
            <a:t>answer to Joint Operations Center </a:t>
          </a:r>
          <a:br>
            <a:rPr lang="en-US" sz="1500" kern="1200" dirty="0" smtClean="0"/>
          </a:br>
          <a:r>
            <a:rPr lang="en-US" sz="1500" kern="1200" dirty="0" smtClean="0"/>
            <a:t>905-729-1270 Ext 1425</a:t>
          </a:r>
          <a:endParaRPr lang="en-US" sz="1500" kern="1200" dirty="0"/>
        </a:p>
      </dsp:txBody>
      <dsp:txXfrm>
        <a:off x="5874792" y="1288487"/>
        <a:ext cx="2430906" cy="2833224"/>
      </dsp:txXfrm>
    </dsp:sp>
    <dsp:sp modelId="{D7105F4C-A593-40FE-AA1E-5339609DDF67}">
      <dsp:nvSpPr>
        <dsp:cNvPr id="0" name=""/>
        <dsp:cNvSpPr/>
      </dsp:nvSpPr>
      <dsp:spPr>
        <a:xfrm>
          <a:off x="4254187" y="1894797"/>
          <a:ext cx="1620604" cy="1620604"/>
        </a:xfrm>
        <a:prstGeom prst="ellipse">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Know procedures</a:t>
          </a:r>
          <a:endParaRPr lang="en-US" sz="1800" kern="1200" dirty="0"/>
        </a:p>
      </dsp:txBody>
      <dsp:txXfrm>
        <a:off x="4254187" y="1894797"/>
        <a:ext cx="1620604" cy="162060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C77118-F31A-4593-B8B8-4F941BF33E81}">
      <dsp:nvSpPr>
        <dsp:cNvPr id="0" name=""/>
        <dsp:cNvSpPr/>
      </dsp:nvSpPr>
      <dsp:spPr>
        <a:xfrm>
          <a:off x="0" y="275069"/>
          <a:ext cx="7696199" cy="887445"/>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t>Take information</a:t>
          </a:r>
          <a:endParaRPr lang="en-US" sz="3700" kern="1200" dirty="0"/>
        </a:p>
      </dsp:txBody>
      <dsp:txXfrm>
        <a:off x="0" y="275069"/>
        <a:ext cx="7696199" cy="887445"/>
      </dsp:txXfrm>
    </dsp:sp>
    <dsp:sp modelId="{8D4F15F5-B50E-44EA-9A0F-46508D45DBB9}">
      <dsp:nvSpPr>
        <dsp:cNvPr id="0" name=""/>
        <dsp:cNvSpPr/>
      </dsp:nvSpPr>
      <dsp:spPr>
        <a:xfrm>
          <a:off x="0" y="1269074"/>
          <a:ext cx="7696199" cy="887445"/>
        </a:xfrm>
        <a:prstGeom prst="roundRect">
          <a:avLst/>
        </a:prstGeom>
        <a:solidFill>
          <a:schemeClr val="accent2">
            <a:shade val="50000"/>
            <a:hueOff val="0"/>
            <a:satOff val="-8207"/>
            <a:lumOff val="243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t>Refer caller</a:t>
          </a:r>
          <a:endParaRPr lang="en-US" sz="3700" kern="1200" dirty="0"/>
        </a:p>
      </dsp:txBody>
      <dsp:txXfrm>
        <a:off x="0" y="1269074"/>
        <a:ext cx="7696199" cy="887445"/>
      </dsp:txXfrm>
    </dsp:sp>
    <dsp:sp modelId="{37F8A4DA-11B3-4255-92B4-2B032608E65F}">
      <dsp:nvSpPr>
        <dsp:cNvPr id="0" name=""/>
        <dsp:cNvSpPr/>
      </dsp:nvSpPr>
      <dsp:spPr>
        <a:xfrm>
          <a:off x="0" y="2263080"/>
          <a:ext cx="7696199" cy="887445"/>
        </a:xfrm>
        <a:prstGeom prst="roundRect">
          <a:avLst/>
        </a:prstGeom>
        <a:solidFill>
          <a:schemeClr val="accent2">
            <a:shade val="50000"/>
            <a:hueOff val="0"/>
            <a:satOff val="-16414"/>
            <a:lumOff val="48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t>Joint Operations Center </a:t>
          </a:r>
          <a:r>
            <a:rPr lang="en-US" sz="3700" kern="1200" dirty="0" smtClean="0"/>
            <a:t>as contact</a:t>
          </a:r>
          <a:endParaRPr lang="en-US" sz="3700" kern="1200" dirty="0"/>
        </a:p>
      </dsp:txBody>
      <dsp:txXfrm>
        <a:off x="0" y="2263080"/>
        <a:ext cx="7696199" cy="887445"/>
      </dsp:txXfrm>
    </dsp:sp>
    <dsp:sp modelId="{906D3641-E86B-4213-B626-D6DEB98C0694}">
      <dsp:nvSpPr>
        <dsp:cNvPr id="0" name=""/>
        <dsp:cNvSpPr/>
      </dsp:nvSpPr>
      <dsp:spPr>
        <a:xfrm>
          <a:off x="0" y="3257084"/>
          <a:ext cx="7696199" cy="887445"/>
        </a:xfrm>
        <a:prstGeom prst="roundRect">
          <a:avLst/>
        </a:prstGeom>
        <a:solidFill>
          <a:schemeClr val="accent2">
            <a:shade val="50000"/>
            <a:hueOff val="0"/>
            <a:satOff val="-8207"/>
            <a:lumOff val="243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t>Be familiar with department</a:t>
          </a:r>
          <a:endParaRPr lang="en-US" sz="3700" kern="1200" dirty="0"/>
        </a:p>
      </dsp:txBody>
      <dsp:txXfrm>
        <a:off x="0" y="3257084"/>
        <a:ext cx="7696199" cy="88744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5E7D13-E549-44E6-AEBA-2949FF870CE4}">
      <dsp:nvSpPr>
        <dsp:cNvPr id="0" name=""/>
        <dsp:cNvSpPr/>
      </dsp:nvSpPr>
      <dsp:spPr>
        <a:xfrm>
          <a:off x="1876349" y="260142"/>
          <a:ext cx="2478021" cy="2084193"/>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EE064D-B5C1-48A3-BB02-1D57CCEE26D2}">
      <dsp:nvSpPr>
        <dsp:cNvPr id="0" name=""/>
        <dsp:cNvSpPr/>
      </dsp:nvSpPr>
      <dsp:spPr>
        <a:xfrm>
          <a:off x="953197" y="1136300"/>
          <a:ext cx="1342999" cy="1342999"/>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Audible alarm</a:t>
          </a:r>
          <a:endParaRPr lang="en-US" sz="2600" kern="1200" dirty="0"/>
        </a:p>
      </dsp:txBody>
      <dsp:txXfrm>
        <a:off x="953197" y="1136300"/>
        <a:ext cx="1342999" cy="1342999"/>
      </dsp:txXfrm>
    </dsp:sp>
    <dsp:sp modelId="{DDA33A2A-D55D-4010-8A87-0ADF13AF473D}">
      <dsp:nvSpPr>
        <dsp:cNvPr id="0" name=""/>
        <dsp:cNvSpPr/>
      </dsp:nvSpPr>
      <dsp:spPr>
        <a:xfrm>
          <a:off x="5712780" y="260142"/>
          <a:ext cx="2478021" cy="2084193"/>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F29D51-9A3F-4D0F-B486-9CED5342759A}">
      <dsp:nvSpPr>
        <dsp:cNvPr id="0" name=""/>
        <dsp:cNvSpPr/>
      </dsp:nvSpPr>
      <dsp:spPr>
        <a:xfrm>
          <a:off x="4789628" y="1136300"/>
          <a:ext cx="1342999" cy="1342999"/>
        </a:xfrm>
        <a:prstGeom prst="rect">
          <a:avLst/>
        </a:prstGeom>
        <a:solidFill>
          <a:schemeClr val="accent2">
            <a:shade val="80000"/>
            <a:hueOff val="0"/>
            <a:satOff val="-5541"/>
            <a:lumOff val="14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Pager</a:t>
          </a:r>
          <a:endParaRPr lang="en-US" sz="2600" kern="1200" dirty="0"/>
        </a:p>
      </dsp:txBody>
      <dsp:txXfrm>
        <a:off x="4789628" y="1136300"/>
        <a:ext cx="1342999" cy="1342999"/>
      </dsp:txXfrm>
    </dsp:sp>
    <dsp:sp modelId="{718D0DDA-6F4F-4C77-90DD-1DB2DC9C3772}">
      <dsp:nvSpPr>
        <dsp:cNvPr id="0" name=""/>
        <dsp:cNvSpPr/>
      </dsp:nvSpPr>
      <dsp:spPr>
        <a:xfrm>
          <a:off x="3794564" y="2854700"/>
          <a:ext cx="2478021" cy="2084193"/>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3BF9AD-5AFA-4FB1-9FDB-3F8B99036AAA}">
      <dsp:nvSpPr>
        <dsp:cNvPr id="0" name=""/>
        <dsp:cNvSpPr/>
      </dsp:nvSpPr>
      <dsp:spPr>
        <a:xfrm>
          <a:off x="2871413" y="3730857"/>
          <a:ext cx="1342999" cy="1342999"/>
        </a:xfrm>
        <a:prstGeom prst="rect">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Alerting device</a:t>
          </a:r>
          <a:endParaRPr lang="en-US" sz="2600" kern="1200" dirty="0"/>
        </a:p>
      </dsp:txBody>
      <dsp:txXfrm>
        <a:off x="2871413" y="3730857"/>
        <a:ext cx="1342999" cy="134299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50AC71-3BCC-4BE7-BD89-5E9F31E3FF4D}">
      <dsp:nvSpPr>
        <dsp:cNvPr id="0" name=""/>
        <dsp:cNvSpPr/>
      </dsp:nvSpPr>
      <dsp:spPr>
        <a:xfrm>
          <a:off x="296302" y="1257806"/>
          <a:ext cx="3632596" cy="2361187"/>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Within fire department</a:t>
          </a:r>
          <a:endParaRPr lang="en-US" sz="3300" kern="1200" dirty="0"/>
        </a:p>
      </dsp:txBody>
      <dsp:txXfrm>
        <a:off x="296302" y="1257806"/>
        <a:ext cx="3632596" cy="2361187"/>
      </dsp:txXfrm>
    </dsp:sp>
    <dsp:sp modelId="{EE3140B2-96F6-4C91-B6BF-3B14B14A807C}">
      <dsp:nvSpPr>
        <dsp:cNvPr id="0" name=""/>
        <dsp:cNvSpPr/>
      </dsp:nvSpPr>
      <dsp:spPr>
        <a:xfrm>
          <a:off x="2112600" y="436200"/>
          <a:ext cx="4004399" cy="4004399"/>
        </a:xfrm>
        <a:custGeom>
          <a:avLst/>
          <a:gdLst/>
          <a:ahLst/>
          <a:cxnLst/>
          <a:rect l="0" t="0" r="0" b="0"/>
          <a:pathLst>
            <a:path>
              <a:moveTo>
                <a:pt x="404383" y="795639"/>
              </a:moveTo>
              <a:arcTo wR="2002199" hR="2002199" stAng="13023455" swAng="6353090"/>
            </a:path>
          </a:pathLst>
        </a:custGeom>
        <a:noFill/>
        <a:ln w="9525" cap="flat" cmpd="sng" algn="ctr">
          <a:solidFill>
            <a:schemeClr val="accent2">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2E99B6-95C3-4E4E-9D2E-86D06C622DCA}">
      <dsp:nvSpPr>
        <dsp:cNvPr id="0" name=""/>
        <dsp:cNvSpPr/>
      </dsp:nvSpPr>
      <dsp:spPr>
        <a:xfrm>
          <a:off x="4300701" y="1257806"/>
          <a:ext cx="3632596" cy="2361187"/>
        </a:xfrm>
        <a:prstGeom prst="roundRect">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Department to other agencies during emergencies</a:t>
          </a:r>
          <a:endParaRPr lang="en-US" sz="3300" kern="1200" dirty="0"/>
        </a:p>
      </dsp:txBody>
      <dsp:txXfrm>
        <a:off x="4300701" y="1257806"/>
        <a:ext cx="3632596" cy="2361187"/>
      </dsp:txXfrm>
    </dsp:sp>
    <dsp:sp modelId="{84312436-A173-45F7-9A85-40E01E2396A1}">
      <dsp:nvSpPr>
        <dsp:cNvPr id="0" name=""/>
        <dsp:cNvSpPr/>
      </dsp:nvSpPr>
      <dsp:spPr>
        <a:xfrm>
          <a:off x="2112600" y="436200"/>
          <a:ext cx="4004399" cy="4004399"/>
        </a:xfrm>
        <a:custGeom>
          <a:avLst/>
          <a:gdLst/>
          <a:ahLst/>
          <a:cxnLst/>
          <a:rect l="0" t="0" r="0" b="0"/>
          <a:pathLst>
            <a:path>
              <a:moveTo>
                <a:pt x="3600015" y="3208759"/>
              </a:moveTo>
              <a:arcTo wR="2002199" hR="2002199" stAng="2223455" swAng="6353090"/>
            </a:path>
          </a:pathLst>
        </a:custGeom>
        <a:noFill/>
        <a:ln w="9525" cap="flat" cmpd="sng" algn="ctr">
          <a:solidFill>
            <a:schemeClr val="accent2">
              <a:shade val="90000"/>
              <a:hueOff val="0"/>
              <a:satOff val="-10729"/>
              <a:lumOff val="2590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a:p>
        </p:txBody>
      </p:sp>
      <p:sp>
        <p:nvSpPr>
          <p:cNvPr id="92163"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a:spcBef>
                <a:spcPct val="0"/>
              </a:spcBef>
              <a:buClrTx/>
              <a:buSzTx/>
              <a:buFontTx/>
              <a:buNone/>
              <a:defRPr sz="1200" b="0">
                <a:latin typeface="Times New Roman" pitchFamily="18" charset="0"/>
              </a:defRPr>
            </a:lvl1pPr>
          </a:lstStyle>
          <a:p>
            <a:pPr>
              <a:defRPr/>
            </a:pPr>
            <a:endParaRPr lang="en-US"/>
          </a:p>
        </p:txBody>
      </p:sp>
      <p:sp>
        <p:nvSpPr>
          <p:cNvPr id="92164"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a:p>
        </p:txBody>
      </p:sp>
      <p:sp>
        <p:nvSpPr>
          <p:cNvPr id="92165"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2415">
              <a:spcBef>
                <a:spcPct val="0"/>
              </a:spcBef>
              <a:buClrTx/>
              <a:buSzTx/>
              <a:buFontTx/>
              <a:buNone/>
              <a:defRPr sz="1200" b="0">
                <a:latin typeface="Times New Roman" pitchFamily="18" charset="0"/>
              </a:defRPr>
            </a:lvl1pPr>
          </a:lstStyle>
          <a:p>
            <a:pPr>
              <a:defRPr/>
            </a:pPr>
            <a:fld id="{1EB32440-CE1F-4548-8C9C-396A1F8C65E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a:spcBef>
                <a:spcPct val="0"/>
              </a:spcBef>
              <a:buClrTx/>
              <a:buSzTx/>
              <a:buFontTx/>
              <a:buNone/>
              <a:defRPr sz="1200" b="0">
                <a:latin typeface="Times New Roman" pitchFamily="18" charset="0"/>
              </a:defRPr>
            </a:lvl1pPr>
          </a:lstStyle>
          <a:p>
            <a:pPr>
              <a:defRPr/>
            </a:pPr>
            <a:endParaRPr lang="en-US"/>
          </a:p>
        </p:txBody>
      </p:sp>
      <p:sp>
        <p:nvSpPr>
          <p:cNvPr id="41988"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2415">
              <a:spcBef>
                <a:spcPct val="0"/>
              </a:spcBef>
              <a:buClrTx/>
              <a:buSzTx/>
              <a:buFontTx/>
              <a:buNone/>
              <a:defRPr sz="1200" b="0">
                <a:latin typeface="Times New Roman" pitchFamily="18" charset="0"/>
              </a:defRPr>
            </a:lvl1pPr>
          </a:lstStyle>
          <a:p>
            <a:pPr>
              <a:defRPr/>
            </a:pPr>
            <a:fld id="{DCFB80FA-E56F-48D3-9779-1F70BD0FB57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13"/>
          <p:cNvSpPr>
            <a:spLocks noChangeArrowheads="1"/>
          </p:cNvSpPr>
          <p:nvPr userDrawn="1"/>
        </p:nvSpPr>
        <p:spPr bwMode="auto">
          <a:xfrm>
            <a:off x="990600" y="3636963"/>
            <a:ext cx="7391400" cy="579437"/>
          </a:xfrm>
          <a:prstGeom prst="rect">
            <a:avLst/>
          </a:prstGeom>
          <a:noFill/>
          <a:ln w="9525">
            <a:noFill/>
            <a:miter lim="800000"/>
            <a:headEnd/>
            <a:tailEnd/>
          </a:ln>
        </p:spPr>
        <p:txBody>
          <a:bodyPr>
            <a:spAutoFit/>
          </a:bodyPr>
          <a:lstStyle/>
          <a:p>
            <a:pPr marL="342900" indent="-342900" algn="ctr">
              <a:buFontTx/>
              <a:buNone/>
            </a:pPr>
            <a:endParaRPr lang="en-US" i="1">
              <a:solidFill>
                <a:srgbClr val="000000"/>
              </a:solidFill>
              <a:latin typeface="Tahoma" charset="0"/>
            </a:endParaRPr>
          </a:p>
        </p:txBody>
      </p:sp>
      <p:sp>
        <p:nvSpPr>
          <p:cNvPr id="4" name="Line 14"/>
          <p:cNvSpPr>
            <a:spLocks noChangeShapeType="1"/>
          </p:cNvSpPr>
          <p:nvPr userDrawn="1"/>
        </p:nvSpPr>
        <p:spPr bwMode="auto">
          <a:xfrm>
            <a:off x="762000" y="685800"/>
            <a:ext cx="0" cy="1600200"/>
          </a:xfrm>
          <a:prstGeom prst="line">
            <a:avLst/>
          </a:prstGeom>
          <a:noFill/>
          <a:ln w="38100">
            <a:solidFill>
              <a:srgbClr val="A50021"/>
            </a:solidFill>
            <a:round/>
            <a:headEnd/>
            <a:tailEnd/>
          </a:ln>
        </p:spPr>
        <p:txBody>
          <a:bodyPr/>
          <a:lstStyle/>
          <a:p>
            <a:endParaRPr lang="en-US"/>
          </a:p>
        </p:txBody>
      </p:sp>
      <p:sp>
        <p:nvSpPr>
          <p:cNvPr id="5" name="Line 15"/>
          <p:cNvSpPr>
            <a:spLocks noChangeShapeType="1"/>
          </p:cNvSpPr>
          <p:nvPr userDrawn="1"/>
        </p:nvSpPr>
        <p:spPr bwMode="auto">
          <a:xfrm>
            <a:off x="533400" y="990600"/>
            <a:ext cx="7848600" cy="0"/>
          </a:xfrm>
          <a:prstGeom prst="line">
            <a:avLst/>
          </a:prstGeom>
          <a:noFill/>
          <a:ln w="38100">
            <a:solidFill>
              <a:srgbClr val="A50021"/>
            </a:solidFill>
            <a:round/>
            <a:headEnd/>
            <a:tailEnd/>
          </a:ln>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4343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itle 25"/>
          <p:cNvSpPr>
            <a:spLocks noGrp="1"/>
          </p:cNvSpPr>
          <p:nvPr>
            <p:ph type="title"/>
          </p:nvPr>
        </p:nvSpPr>
        <p:spPr>
          <a:xfrm>
            <a:off x="685800" y="304800"/>
            <a:ext cx="7772400" cy="1066800"/>
          </a:xfrm>
          <a:prstGeom prst="rect">
            <a:avLst/>
          </a:prstGeom>
        </p:spPr>
        <p:txBody>
          <a:bodyPr/>
          <a:lstStyle>
            <a:lvl1pPr>
              <a:defRPr/>
            </a:lvl1pPr>
          </a:lstStyle>
          <a:p>
            <a:r>
              <a:rPr lang="en-US" dirty="0" smtClean="0"/>
              <a:t>Click to edit Master title style</a:t>
            </a:r>
            <a:endParaRPr lang="en-US" dirty="0"/>
          </a:p>
        </p:txBody>
      </p:sp>
      <p:sp>
        <p:nvSpPr>
          <p:cNvPr id="4" name="Rectangle 6"/>
          <p:cNvSpPr>
            <a:spLocks noGrp="1" noChangeArrowheads="1"/>
          </p:cNvSpPr>
          <p:nvPr>
            <p:ph type="sldNum" sz="quarter" idx="10"/>
          </p:nvPr>
        </p:nvSpPr>
        <p:spPr>
          <a:xfrm>
            <a:off x="3581400" y="6400800"/>
            <a:ext cx="1905000" cy="457200"/>
          </a:xfrm>
          <a:prstGeom prst="rect">
            <a:avLst/>
          </a:prstGeom>
        </p:spPr>
        <p:txBody>
          <a:bodyPr/>
          <a:lstStyle>
            <a:lvl1pPr algn="ctr">
              <a:buNone/>
              <a:defRPr sz="1200">
                <a:latin typeface="+mn-lt"/>
              </a:defRPr>
            </a:lvl1pPr>
          </a:lstStyle>
          <a:p>
            <a:pPr>
              <a:defRPr/>
            </a:pPr>
            <a:r>
              <a:rPr lang="en-US"/>
              <a:t>1</a:t>
            </a:r>
            <a:r>
              <a:rPr lang="en-US">
                <a:cs typeface="Arial" charset="0"/>
              </a:rPr>
              <a:t>–</a:t>
            </a:r>
            <a:fld id="{5BD00D07-B0F4-4EAC-A8A4-01219E65BD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Question">
    <p:bg>
      <p:bgPr>
        <a:solidFill>
          <a:srgbClr val="0033CC">
            <a:alpha val="50195"/>
          </a:srgbClr>
        </a:solidFill>
        <a:effectLst/>
      </p:bgPr>
    </p:bg>
    <p:spTree>
      <p:nvGrpSpPr>
        <p:cNvPr id="1" name=""/>
        <p:cNvGrpSpPr/>
        <p:nvPr/>
      </p:nvGrpSpPr>
      <p:grpSpPr>
        <a:xfrm>
          <a:off x="0" y="0"/>
          <a:ext cx="0" cy="0"/>
          <a:chOff x="0" y="0"/>
          <a:chExt cx="0" cy="0"/>
        </a:xfrm>
      </p:grpSpPr>
      <p:pic>
        <p:nvPicPr>
          <p:cNvPr id="5" name="Picture 5" descr="MCj04348590000[1]"/>
          <p:cNvPicPr>
            <a:picLocks noChangeAspect="1" noChangeArrowheads="1"/>
          </p:cNvPicPr>
          <p:nvPr userDrawn="1"/>
        </p:nvPicPr>
        <p:blipFill>
          <a:blip r:embed="rId2" cstate="print"/>
          <a:srcRect/>
          <a:stretch>
            <a:fillRect/>
          </a:stretch>
        </p:blipFill>
        <p:spPr bwMode="auto">
          <a:xfrm>
            <a:off x="6477000" y="228600"/>
            <a:ext cx="2667000" cy="2667000"/>
          </a:xfrm>
          <a:prstGeom prst="rect">
            <a:avLst/>
          </a:prstGeom>
          <a:noFill/>
          <a:ln w="9525">
            <a:noFill/>
            <a:miter lim="800000"/>
            <a:headEnd/>
            <a:tailEnd/>
          </a:ln>
        </p:spPr>
      </p:pic>
      <p:sp>
        <p:nvSpPr>
          <p:cNvPr id="4" name="Title 25"/>
          <p:cNvSpPr>
            <a:spLocks noGrp="1"/>
          </p:cNvSpPr>
          <p:nvPr>
            <p:ph type="title"/>
          </p:nvPr>
        </p:nvSpPr>
        <p:spPr>
          <a:xfrm>
            <a:off x="685800" y="533400"/>
            <a:ext cx="7772400" cy="838200"/>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685800" y="1752600"/>
            <a:ext cx="7772400" cy="4191000"/>
          </a:xfrm>
          <a:prstGeom prst="rect">
            <a:avLst/>
          </a:prstGeom>
        </p:spPr>
        <p:txBody>
          <a:bodyPr/>
          <a:lstStyle>
            <a:lvl1pPr>
              <a:defRPr>
                <a:solidFill>
                  <a:schemeClr val="bg1"/>
                </a:solidFill>
              </a:defRPr>
            </a:lvl1pPr>
          </a:lstStyle>
          <a:p>
            <a:pPr lvl="0"/>
            <a:endParaRPr lang="en-US" dirty="0" smtClean="0"/>
          </a:p>
          <a:p>
            <a:pPr lvl="0"/>
            <a:endParaRPr lang="en-US" dirty="0" smtClean="0"/>
          </a:p>
          <a:p>
            <a:pPr lvl="0"/>
            <a:r>
              <a:rPr lang="en-US" dirty="0" smtClean="0"/>
              <a:t>	Click to edit Master text styles</a:t>
            </a:r>
          </a:p>
        </p:txBody>
      </p:sp>
      <p:sp>
        <p:nvSpPr>
          <p:cNvPr id="6" name="Slide Number Placeholder 2"/>
          <p:cNvSpPr>
            <a:spLocks noGrp="1"/>
          </p:cNvSpPr>
          <p:nvPr>
            <p:ph type="sldNum" sz="quarter" idx="12"/>
          </p:nvPr>
        </p:nvSpPr>
        <p:spPr>
          <a:xfrm>
            <a:off x="3581400" y="6400800"/>
            <a:ext cx="1905000" cy="457200"/>
          </a:xfrm>
          <a:prstGeom prst="rect">
            <a:avLst/>
          </a:prstGeom>
        </p:spPr>
        <p:txBody>
          <a:bodyPr/>
          <a:lstStyle>
            <a:lvl1pPr algn="ctr">
              <a:buNone/>
              <a:defRPr sz="1200">
                <a:latin typeface="+mn-lt"/>
              </a:defRPr>
            </a:lvl1pPr>
          </a:lstStyle>
          <a:p>
            <a:pPr>
              <a:defRPr/>
            </a:pPr>
            <a:r>
              <a:rPr lang="en-US"/>
              <a:t>1</a:t>
            </a:r>
            <a:r>
              <a:rPr lang="en-US">
                <a:cs typeface="Arial" charset="0"/>
              </a:rPr>
              <a:t>–</a:t>
            </a:r>
            <a:fld id="{CDDB153C-7913-4A8B-9C8D-9ABA9E8A0517}" type="slidenum">
              <a:rPr lang="en-US"/>
              <a:pPr>
                <a:defRPr/>
              </a:pPr>
              <a:t>‹#›</a:t>
            </a:fld>
            <a:endParaRPr lang="en-US"/>
          </a:p>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ussion Question">
    <p:bg>
      <p:bgPr>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4" descr="MCj04348590000[1]"/>
          <p:cNvPicPr>
            <a:picLocks noChangeAspect="1" noChangeArrowheads="1"/>
          </p:cNvPicPr>
          <p:nvPr userDrawn="1"/>
        </p:nvPicPr>
        <p:blipFill>
          <a:blip r:embed="rId2" cstate="print"/>
          <a:srcRect/>
          <a:stretch>
            <a:fillRect/>
          </a:stretch>
        </p:blipFill>
        <p:spPr bwMode="auto">
          <a:xfrm>
            <a:off x="6477000" y="228600"/>
            <a:ext cx="2667000" cy="2667000"/>
          </a:xfrm>
          <a:prstGeom prst="rect">
            <a:avLst/>
          </a:prstGeom>
          <a:noFill/>
          <a:ln w="9525">
            <a:noFill/>
            <a:miter lim="800000"/>
            <a:headEnd/>
            <a:tailEnd/>
          </a:ln>
        </p:spPr>
      </p:pic>
      <p:sp>
        <p:nvSpPr>
          <p:cNvPr id="2" name="Title 1"/>
          <p:cNvSpPr>
            <a:spLocks noGrp="1"/>
          </p:cNvSpPr>
          <p:nvPr>
            <p:ph type="title"/>
          </p:nvPr>
        </p:nvSpPr>
        <p:spPr>
          <a:xfrm>
            <a:off x="685800" y="609600"/>
            <a:ext cx="6934200" cy="6858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685800" y="1600200"/>
            <a:ext cx="7315200" cy="4114800"/>
          </a:xfrm>
          <a:prstGeom prst="rect">
            <a:avLst/>
          </a:prstGeom>
        </p:spPr>
        <p:txBody>
          <a:bodyPr/>
          <a:lstStyle>
            <a:lvl1pPr>
              <a:defRPr baseline="0">
                <a:solidFill>
                  <a:schemeClr val="bg1"/>
                </a:solidFill>
              </a:defRPr>
            </a:lvl1pPr>
          </a:lstStyle>
          <a:p>
            <a:pPr lvl="0"/>
            <a:endParaRPr lang="en-US" dirty="0" smtClean="0"/>
          </a:p>
          <a:p>
            <a:pPr lvl="0"/>
            <a:endParaRPr lang="en-US" dirty="0" smtClean="0"/>
          </a:p>
          <a:p>
            <a:pPr lvl="0"/>
            <a:r>
              <a:rPr lang="en-US" dirty="0" smtClean="0"/>
              <a:t>	Discussion question from Lesson 	Outline</a:t>
            </a:r>
            <a:endParaRPr lang="en-US" dirty="0"/>
          </a:p>
        </p:txBody>
      </p:sp>
      <p:sp>
        <p:nvSpPr>
          <p:cNvPr id="5" name="Slide Number Placeholder 2"/>
          <p:cNvSpPr>
            <a:spLocks noGrp="1"/>
          </p:cNvSpPr>
          <p:nvPr>
            <p:ph type="sldNum" sz="quarter" idx="12"/>
          </p:nvPr>
        </p:nvSpPr>
        <p:spPr>
          <a:xfrm>
            <a:off x="3581400" y="6400800"/>
            <a:ext cx="1905000" cy="457200"/>
          </a:xfrm>
          <a:prstGeom prst="rect">
            <a:avLst/>
          </a:prstGeom>
        </p:spPr>
        <p:txBody>
          <a:bodyPr/>
          <a:lstStyle>
            <a:lvl1pPr algn="ctr">
              <a:buNone/>
              <a:defRPr sz="1200">
                <a:latin typeface="+mn-lt"/>
              </a:defRPr>
            </a:lvl1pPr>
          </a:lstStyle>
          <a:p>
            <a:pPr>
              <a:defRPr/>
            </a:pPr>
            <a:r>
              <a:rPr lang="en-US"/>
              <a:t>1</a:t>
            </a:r>
            <a:r>
              <a:rPr lang="en-US">
                <a:cs typeface="Arial" charset="0"/>
              </a:rPr>
              <a:t>–</a:t>
            </a:r>
            <a:fld id="{92F6C22A-1438-4AC4-BAF8-688D214ECF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ning or Caution">
    <p:bg>
      <p:bgPr>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086600" cy="731838"/>
          </a:xfrm>
          <a:prstGeom prst="rect">
            <a:avLst/>
          </a:prstGeom>
        </p:spPr>
        <p:txBody>
          <a:bodyPr/>
          <a:lstStyle>
            <a:lvl1pPr algn="l" rtl="0" eaLnBrk="1" fontAlgn="base" hangingPunct="1">
              <a:lnSpc>
                <a:spcPct val="80000"/>
              </a:lnSpc>
              <a:spcBef>
                <a:spcPct val="0"/>
              </a:spcBef>
              <a:spcAft>
                <a:spcPct val="0"/>
              </a:spcAft>
              <a:defRPr lang="en-US" sz="3200" b="1" dirty="0">
                <a:solidFill>
                  <a:srgbClr val="A50021"/>
                </a:solidFill>
                <a:latin typeface="+mj-lt"/>
                <a:ea typeface="+mj-ea"/>
                <a:cs typeface="+mj-cs"/>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838200" y="1676400"/>
            <a:ext cx="7467600" cy="4038600"/>
          </a:xfrm>
          <a:prstGeom prst="rect">
            <a:avLst/>
          </a:prstGeom>
        </p:spPr>
        <p:txBody>
          <a:bodyPr/>
          <a:lstStyle>
            <a:lvl1pPr>
              <a:defRPr>
                <a:solidFill>
                  <a:schemeClr val="bg1"/>
                </a:solidFill>
              </a:defRPr>
            </a:lvl1pPr>
          </a:lstStyle>
          <a:p>
            <a:pPr lvl="0"/>
            <a:r>
              <a:rPr lang="en-US" smtClean="0"/>
              <a:t>Click to edit Master text styles</a:t>
            </a:r>
          </a:p>
        </p:txBody>
      </p:sp>
      <p:sp>
        <p:nvSpPr>
          <p:cNvPr id="4" name="Slide Number Placeholder 2"/>
          <p:cNvSpPr>
            <a:spLocks noGrp="1"/>
          </p:cNvSpPr>
          <p:nvPr>
            <p:ph type="sldNum" sz="quarter" idx="12"/>
          </p:nvPr>
        </p:nvSpPr>
        <p:spPr>
          <a:xfrm>
            <a:off x="3581400" y="6400800"/>
            <a:ext cx="1905000" cy="457200"/>
          </a:xfrm>
          <a:prstGeom prst="rect">
            <a:avLst/>
          </a:prstGeom>
        </p:spPr>
        <p:txBody>
          <a:bodyPr/>
          <a:lstStyle>
            <a:lvl1pPr algn="ctr">
              <a:buNone/>
              <a:defRPr sz="1200">
                <a:latin typeface="+mn-lt"/>
              </a:defRPr>
            </a:lvl1pPr>
          </a:lstStyle>
          <a:p>
            <a:pPr>
              <a:defRPr/>
            </a:pPr>
            <a:r>
              <a:rPr lang="en-US"/>
              <a:t>1</a:t>
            </a:r>
            <a:r>
              <a:rPr lang="en-US">
                <a:cs typeface="Arial" charset="0"/>
              </a:rPr>
              <a:t>–</a:t>
            </a:r>
            <a:fld id="{1832AA73-7437-4BC7-9F38-6E1F816A02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1" name="Line 19"/>
          <p:cNvSpPr>
            <a:spLocks noChangeShapeType="1"/>
          </p:cNvSpPr>
          <p:nvPr userDrawn="1"/>
        </p:nvSpPr>
        <p:spPr bwMode="auto">
          <a:xfrm>
            <a:off x="685800" y="304800"/>
            <a:ext cx="0" cy="1371600"/>
          </a:xfrm>
          <a:prstGeom prst="line">
            <a:avLst/>
          </a:prstGeom>
          <a:noFill/>
          <a:ln w="38100">
            <a:solidFill>
              <a:srgbClr val="A50021"/>
            </a:solidFill>
            <a:round/>
            <a:headEnd/>
            <a:tailEnd/>
          </a:ln>
        </p:spPr>
        <p:txBody>
          <a:bodyPr/>
          <a:lstStyle/>
          <a:p>
            <a:endParaRPr lang="en-US"/>
          </a:p>
        </p:txBody>
      </p:sp>
      <p:sp>
        <p:nvSpPr>
          <p:cNvPr id="2052" name="Line 20"/>
          <p:cNvSpPr>
            <a:spLocks noChangeShapeType="1"/>
          </p:cNvSpPr>
          <p:nvPr userDrawn="1"/>
        </p:nvSpPr>
        <p:spPr bwMode="auto">
          <a:xfrm>
            <a:off x="381000" y="1371600"/>
            <a:ext cx="8077200" cy="0"/>
          </a:xfrm>
          <a:prstGeom prst="line">
            <a:avLst/>
          </a:prstGeom>
          <a:noFill/>
          <a:ln w="38100">
            <a:solidFill>
              <a:srgbClr val="A50021"/>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Lst>
  <p:hf hdr="0" dt="0"/>
  <p:txStyles>
    <p:titleStyle>
      <a:lvl1pPr algn="l" rtl="0" eaLnBrk="0" fontAlgn="base" hangingPunct="0">
        <a:lnSpc>
          <a:spcPct val="80000"/>
        </a:lnSpc>
        <a:spcBef>
          <a:spcPct val="0"/>
        </a:spcBef>
        <a:spcAft>
          <a:spcPct val="0"/>
        </a:spcAft>
        <a:defRPr sz="3200" b="1">
          <a:solidFill>
            <a:srgbClr val="0033CC"/>
          </a:solidFill>
          <a:latin typeface="+mj-lt"/>
          <a:ea typeface="+mj-ea"/>
          <a:cs typeface="+mj-cs"/>
        </a:defRPr>
      </a:lvl1pPr>
      <a:lvl2pPr algn="l" rtl="0" eaLnBrk="0" fontAlgn="base" hangingPunct="0">
        <a:lnSpc>
          <a:spcPct val="80000"/>
        </a:lnSpc>
        <a:spcBef>
          <a:spcPct val="0"/>
        </a:spcBef>
        <a:spcAft>
          <a:spcPct val="0"/>
        </a:spcAft>
        <a:defRPr sz="3200" b="1">
          <a:solidFill>
            <a:srgbClr val="0033CC"/>
          </a:solidFill>
          <a:latin typeface="Tahoma" pitchFamily="34" charset="0"/>
        </a:defRPr>
      </a:lvl2pPr>
      <a:lvl3pPr algn="l" rtl="0" eaLnBrk="0" fontAlgn="base" hangingPunct="0">
        <a:lnSpc>
          <a:spcPct val="80000"/>
        </a:lnSpc>
        <a:spcBef>
          <a:spcPct val="0"/>
        </a:spcBef>
        <a:spcAft>
          <a:spcPct val="0"/>
        </a:spcAft>
        <a:defRPr sz="3200" b="1">
          <a:solidFill>
            <a:srgbClr val="0033CC"/>
          </a:solidFill>
          <a:latin typeface="Tahoma" pitchFamily="34" charset="0"/>
        </a:defRPr>
      </a:lvl3pPr>
      <a:lvl4pPr algn="l" rtl="0" eaLnBrk="0" fontAlgn="base" hangingPunct="0">
        <a:lnSpc>
          <a:spcPct val="80000"/>
        </a:lnSpc>
        <a:spcBef>
          <a:spcPct val="0"/>
        </a:spcBef>
        <a:spcAft>
          <a:spcPct val="0"/>
        </a:spcAft>
        <a:defRPr sz="3200" b="1">
          <a:solidFill>
            <a:srgbClr val="0033CC"/>
          </a:solidFill>
          <a:latin typeface="Tahoma" pitchFamily="34" charset="0"/>
        </a:defRPr>
      </a:lvl4pPr>
      <a:lvl5pPr algn="l" rtl="0" eaLnBrk="0" fontAlgn="base" hangingPunct="0">
        <a:lnSpc>
          <a:spcPct val="80000"/>
        </a:lnSpc>
        <a:spcBef>
          <a:spcPct val="0"/>
        </a:spcBef>
        <a:spcAft>
          <a:spcPct val="0"/>
        </a:spcAft>
        <a:defRPr sz="3200" b="1">
          <a:solidFill>
            <a:srgbClr val="0033CC"/>
          </a:solidFill>
          <a:latin typeface="Tahoma" pitchFamily="34" charset="0"/>
        </a:defRPr>
      </a:lvl5pPr>
      <a:lvl6pPr marL="457200" algn="l" rtl="0" fontAlgn="base">
        <a:lnSpc>
          <a:spcPct val="80000"/>
        </a:lnSpc>
        <a:spcBef>
          <a:spcPct val="0"/>
        </a:spcBef>
        <a:spcAft>
          <a:spcPct val="0"/>
        </a:spcAft>
        <a:defRPr sz="3600" b="1">
          <a:solidFill>
            <a:srgbClr val="0033CC"/>
          </a:solidFill>
          <a:latin typeface="Tahoma" pitchFamily="34" charset="0"/>
        </a:defRPr>
      </a:lvl6pPr>
      <a:lvl7pPr marL="914400" algn="l" rtl="0" fontAlgn="base">
        <a:lnSpc>
          <a:spcPct val="80000"/>
        </a:lnSpc>
        <a:spcBef>
          <a:spcPct val="0"/>
        </a:spcBef>
        <a:spcAft>
          <a:spcPct val="0"/>
        </a:spcAft>
        <a:defRPr sz="3600" b="1">
          <a:solidFill>
            <a:srgbClr val="0033CC"/>
          </a:solidFill>
          <a:latin typeface="Tahoma" pitchFamily="34" charset="0"/>
        </a:defRPr>
      </a:lvl7pPr>
      <a:lvl8pPr marL="1371600" algn="l" rtl="0" fontAlgn="base">
        <a:lnSpc>
          <a:spcPct val="80000"/>
        </a:lnSpc>
        <a:spcBef>
          <a:spcPct val="0"/>
        </a:spcBef>
        <a:spcAft>
          <a:spcPct val="0"/>
        </a:spcAft>
        <a:defRPr sz="3600" b="1">
          <a:solidFill>
            <a:srgbClr val="0033CC"/>
          </a:solidFill>
          <a:latin typeface="Tahoma" pitchFamily="34" charset="0"/>
        </a:defRPr>
      </a:lvl8pPr>
      <a:lvl9pPr marL="1828800" algn="l" rtl="0" fontAlgn="base">
        <a:lnSpc>
          <a:spcPct val="80000"/>
        </a:lnSpc>
        <a:spcBef>
          <a:spcPct val="0"/>
        </a:spcBef>
        <a:spcAft>
          <a:spcPct val="0"/>
        </a:spcAft>
        <a:defRPr sz="3600" b="1">
          <a:solidFill>
            <a:srgbClr val="0033CC"/>
          </a:solidFill>
          <a:latin typeface="Tahoma" pitchFamily="34" charset="0"/>
        </a:defRPr>
      </a:lvl9pPr>
    </p:titleStyle>
    <p:bodyStyle>
      <a:lvl1pPr marL="342900" indent="-342900" algn="l" rtl="0" eaLnBrk="0" fontAlgn="base" hangingPunct="0">
        <a:spcBef>
          <a:spcPct val="20000"/>
        </a:spcBef>
        <a:spcAft>
          <a:spcPct val="0"/>
        </a:spcAft>
        <a:buClr>
          <a:srgbClr val="A50021"/>
        </a:buClr>
        <a:buSzPct val="11000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8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800">
          <a:solidFill>
            <a:schemeClr val="tx1"/>
          </a:solidFill>
          <a:latin typeface="+mn-lt"/>
        </a:defRPr>
      </a:lvl4pPr>
      <a:lvl5pPr marL="2057400" indent="-228600" algn="l" rtl="0" eaLnBrk="0" fontAlgn="base" hangingPunct="0">
        <a:spcBef>
          <a:spcPct val="20000"/>
        </a:spcBef>
        <a:spcAft>
          <a:spcPct val="0"/>
        </a:spcAft>
        <a:buClr>
          <a:srgbClr val="A50021"/>
        </a:buClr>
        <a:buChar char="–"/>
        <a:defRPr sz="2800">
          <a:solidFill>
            <a:schemeClr val="tx1"/>
          </a:solidFill>
          <a:latin typeface="+mn-lt"/>
        </a:defRPr>
      </a:lvl5pPr>
      <a:lvl6pPr marL="2514600" indent="-228600" algn="l" rtl="0" fontAlgn="base">
        <a:spcBef>
          <a:spcPct val="20000"/>
        </a:spcBef>
        <a:spcAft>
          <a:spcPct val="0"/>
        </a:spcAft>
        <a:buClr>
          <a:srgbClr val="A50021"/>
        </a:buClr>
        <a:buChar char="–"/>
        <a:defRPr sz="2800">
          <a:solidFill>
            <a:schemeClr val="tx1"/>
          </a:solidFill>
          <a:latin typeface="+mn-lt"/>
        </a:defRPr>
      </a:lvl6pPr>
      <a:lvl7pPr marL="2971800" indent="-228600" algn="l" rtl="0" fontAlgn="base">
        <a:spcBef>
          <a:spcPct val="20000"/>
        </a:spcBef>
        <a:spcAft>
          <a:spcPct val="0"/>
        </a:spcAft>
        <a:buClr>
          <a:srgbClr val="A50021"/>
        </a:buClr>
        <a:buChar char="–"/>
        <a:defRPr sz="2800">
          <a:solidFill>
            <a:schemeClr val="tx1"/>
          </a:solidFill>
          <a:latin typeface="+mn-lt"/>
        </a:defRPr>
      </a:lvl7pPr>
      <a:lvl8pPr marL="3429000" indent="-228600" algn="l" rtl="0" fontAlgn="base">
        <a:spcBef>
          <a:spcPct val="20000"/>
        </a:spcBef>
        <a:spcAft>
          <a:spcPct val="0"/>
        </a:spcAft>
        <a:buClr>
          <a:srgbClr val="A50021"/>
        </a:buClr>
        <a:buChar char="–"/>
        <a:defRPr sz="2800">
          <a:solidFill>
            <a:schemeClr val="tx1"/>
          </a:solidFill>
          <a:latin typeface="+mn-lt"/>
        </a:defRPr>
      </a:lvl8pPr>
      <a:lvl9pPr marL="3886200" indent="-228600" algn="l" rtl="0" fontAlgn="base">
        <a:spcBef>
          <a:spcPct val="20000"/>
        </a:spcBef>
        <a:spcAft>
          <a:spcPct val="0"/>
        </a:spcAft>
        <a:buClr>
          <a:srgbClr val="A50021"/>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1.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7"/>
          <p:cNvSpPr txBox="1">
            <a:spLocks noChangeArrowheads="1"/>
          </p:cNvSpPr>
          <p:nvPr/>
        </p:nvSpPr>
        <p:spPr bwMode="auto">
          <a:xfrm>
            <a:off x="1295400" y="1295400"/>
            <a:ext cx="7010400" cy="1524000"/>
          </a:xfrm>
          <a:prstGeom prst="rect">
            <a:avLst/>
          </a:prstGeom>
          <a:noFill/>
          <a:ln w="9525">
            <a:noFill/>
            <a:miter lim="800000"/>
            <a:headEnd/>
            <a:tailEnd/>
          </a:ln>
        </p:spPr>
        <p:txBody>
          <a:bodyPr/>
          <a:lstStyle/>
          <a:p>
            <a:pPr algn="ctr">
              <a:buClr>
                <a:srgbClr val="A50021"/>
              </a:buClr>
              <a:buFontTx/>
              <a:buNone/>
            </a:pPr>
            <a:r>
              <a:rPr lang="en-US" sz="3600" i="1" dirty="0" smtClean="0">
                <a:latin typeface="Tahoma" charset="0"/>
              </a:rPr>
              <a:t>New </a:t>
            </a:r>
            <a:r>
              <a:rPr lang="en-US" sz="3600" i="1" dirty="0" err="1" smtClean="0">
                <a:latin typeface="Tahoma" charset="0"/>
              </a:rPr>
              <a:t>Tecumseth</a:t>
            </a:r>
            <a:r>
              <a:rPr lang="en-US" sz="3600" i="1" dirty="0" smtClean="0">
                <a:latin typeface="Tahoma" charset="0"/>
              </a:rPr>
              <a:t> Fire Rescue</a:t>
            </a:r>
            <a:endParaRPr lang="en-US" i="1" dirty="0">
              <a:latin typeface="Tahoma" charset="0"/>
            </a:endParaRPr>
          </a:p>
          <a:p>
            <a:pPr algn="ctr">
              <a:buClr>
                <a:srgbClr val="A50021"/>
              </a:buClr>
              <a:buFontTx/>
              <a:buNone/>
            </a:pPr>
            <a:r>
              <a:rPr lang="en-US" sz="3000" i="1" dirty="0">
                <a:latin typeface="Tahoma" charset="0"/>
              </a:rPr>
              <a:t>Firefighter </a:t>
            </a:r>
            <a:r>
              <a:rPr lang="en-US" sz="3000" i="1" dirty="0" smtClean="0">
                <a:latin typeface="Tahoma" charset="0"/>
              </a:rPr>
              <a:t>I / OFFC-2008 S27</a:t>
            </a:r>
            <a:endParaRPr lang="en-US" sz="3000" i="1" dirty="0">
              <a:latin typeface="Tahoma" charset="0"/>
            </a:endParaRPr>
          </a:p>
          <a:p>
            <a:pPr>
              <a:buClr>
                <a:srgbClr val="A50021"/>
              </a:buClr>
            </a:pPr>
            <a:endParaRPr lang="en-US" dirty="0">
              <a:latin typeface="Tahoma" charset="0"/>
            </a:endParaRPr>
          </a:p>
          <a:p>
            <a:pPr>
              <a:buClr>
                <a:srgbClr val="A50021"/>
              </a:buClr>
            </a:pPr>
            <a:endParaRPr lang="en-US" dirty="0">
              <a:latin typeface="Tahoma" charset="0"/>
            </a:endParaRPr>
          </a:p>
        </p:txBody>
      </p:sp>
      <p:sp>
        <p:nvSpPr>
          <p:cNvPr id="8195" name="Rectangle 1030"/>
          <p:cNvSpPr>
            <a:spLocks noChangeArrowheads="1"/>
          </p:cNvSpPr>
          <p:nvPr/>
        </p:nvSpPr>
        <p:spPr bwMode="auto">
          <a:xfrm>
            <a:off x="990600" y="3429000"/>
            <a:ext cx="7391400" cy="806375"/>
          </a:xfrm>
          <a:prstGeom prst="rect">
            <a:avLst/>
          </a:prstGeom>
          <a:noFill/>
          <a:ln w="9525">
            <a:noFill/>
            <a:miter lim="800000"/>
            <a:headEnd/>
            <a:tailEnd/>
          </a:ln>
        </p:spPr>
        <p:txBody>
          <a:bodyPr>
            <a:spAutoFit/>
          </a:bodyPr>
          <a:lstStyle/>
          <a:p>
            <a:pPr marL="342900" indent="-342900" algn="ctr">
              <a:buFontTx/>
              <a:buNone/>
            </a:pPr>
            <a:r>
              <a:rPr lang="en-US" i="1" dirty="0" smtClean="0">
                <a:latin typeface="Tahoma" charset="0"/>
              </a:rPr>
              <a:t>Fire </a:t>
            </a:r>
            <a:r>
              <a:rPr lang="en-US" i="1" dirty="0">
                <a:latin typeface="Tahoma" charset="0"/>
              </a:rPr>
              <a:t>Department Communications</a:t>
            </a:r>
          </a:p>
          <a:p>
            <a:pPr marL="342900" indent="-342900" algn="ctr">
              <a:buFontTx/>
              <a:buNone/>
            </a:pPr>
            <a:endParaRPr lang="en-US" sz="1200" i="1" dirty="0">
              <a:latin typeface="Tahom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bwMode="auto">
          <a:xfrm>
            <a:off x="685800" y="457200"/>
            <a:ext cx="78486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You must remain calm and courteous when handling angry calls.</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77BB06E9-C847-4C6B-A823-A653DBCA40FD}" type="slidenum">
              <a:rPr lang="en-US" smtClean="0"/>
              <a:pPr>
                <a:defRPr/>
              </a:pPr>
              <a:t>9</a:t>
            </a:fld>
            <a:endParaRPr lang="en-US" dirty="0"/>
          </a:p>
        </p:txBody>
      </p:sp>
      <p:graphicFrame>
        <p:nvGraphicFramePr>
          <p:cNvPr id="5" name="Content Placeholder 4"/>
          <p:cNvGraphicFramePr>
            <a:graphicFrameLocks noGrp="1"/>
          </p:cNvGraphicFramePr>
          <p:nvPr>
            <p:ph idx="1"/>
          </p:nvPr>
        </p:nvGraphicFramePr>
        <p:xfrm>
          <a:off x="914400" y="1524000"/>
          <a:ext cx="7696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bwMode="auto">
          <a:xfrm>
            <a:off x="685800" y="457200"/>
            <a:ext cx="5562600" cy="9144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Manning the Radio Room at the Station</a:t>
            </a:r>
            <a:endParaRPr lang="en-US" dirty="0" smtClean="0"/>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FDFFCC2D-10C7-4C78-9890-03783473D720}" type="slidenum">
              <a:rPr lang="en-US" smtClean="0"/>
              <a:pPr>
                <a:defRPr/>
              </a:pPr>
              <a:t>10</a:t>
            </a:fld>
            <a:endParaRPr lang="en-US" dirty="0"/>
          </a:p>
        </p:txBody>
      </p:sp>
      <p:pic>
        <p:nvPicPr>
          <p:cNvPr id="6" name="Picture 5" descr="radioroom.jpg"/>
          <p:cNvPicPr>
            <a:picLocks noChangeAspect="1"/>
          </p:cNvPicPr>
          <p:nvPr/>
        </p:nvPicPr>
        <p:blipFill>
          <a:blip r:embed="rId2" cstate="print"/>
          <a:stretch>
            <a:fillRect/>
          </a:stretch>
        </p:blipFill>
        <p:spPr>
          <a:xfrm>
            <a:off x="914400" y="1447800"/>
            <a:ext cx="3581400" cy="4775200"/>
          </a:xfrm>
          <a:prstGeom prst="rect">
            <a:avLst/>
          </a:prstGeom>
        </p:spPr>
      </p:pic>
      <p:sp>
        <p:nvSpPr>
          <p:cNvPr id="7" name="Title 2"/>
          <p:cNvSpPr txBox="1">
            <a:spLocks/>
          </p:cNvSpPr>
          <p:nvPr/>
        </p:nvSpPr>
        <p:spPr bwMode="auto">
          <a:xfrm>
            <a:off x="4648200" y="1447800"/>
            <a:ext cx="4114800" cy="5105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050" b="0" dirty="0" smtClean="0"/>
              <a:t>During a call, a firefighter or officer who has not been able to make a truck and is left at the station should ensure the radio room is manned during the call in case the station is called by Command for additional equipment or manpower.</a:t>
            </a:r>
            <a:br>
              <a:rPr lang="en-US" sz="1050" b="0" dirty="0" smtClean="0"/>
            </a:br>
            <a:endParaRPr lang="en-US" sz="1050" b="0" dirty="0" smtClean="0"/>
          </a:p>
          <a:p>
            <a:pPr>
              <a:buNone/>
            </a:pPr>
            <a:r>
              <a:rPr lang="en-US" sz="1050" b="0" dirty="0" smtClean="0"/>
              <a:t>During this time, the radio operator should document the call(s) and maintain a written log of activity. Calls should also be documented on a call log sheet.</a:t>
            </a:r>
            <a:br>
              <a:rPr lang="en-US" sz="1050" b="0" dirty="0" smtClean="0"/>
            </a:br>
            <a:endParaRPr lang="en-US" sz="1050" b="0" dirty="0" smtClean="0"/>
          </a:p>
          <a:p>
            <a:pPr>
              <a:buNone/>
            </a:pPr>
            <a:r>
              <a:rPr lang="en-US" sz="1050" dirty="0">
                <a:effectLst>
                  <a:outerShdw blurRad="38100" dist="38100" dir="2700000" algn="tl">
                    <a:srgbClr val="000000">
                      <a:alpha val="43137"/>
                    </a:srgbClr>
                  </a:outerShdw>
                </a:effectLst>
              </a:rPr>
              <a:t>Repeater Failure (Loss of Barrie Fire Control)</a:t>
            </a:r>
            <a:endParaRPr lang="en-US" sz="1050" dirty="0" smtClean="0">
              <a:effectLst>
                <a:outerShdw blurRad="38100" dist="38100" dir="2700000" algn="tl">
                  <a:srgbClr val="000000">
                    <a:alpha val="43137"/>
                  </a:srgbClr>
                </a:outerShdw>
              </a:effectLst>
            </a:endParaRPr>
          </a:p>
          <a:p>
            <a:pPr>
              <a:buNone/>
            </a:pPr>
            <a:r>
              <a:rPr lang="en-US" sz="1050" b="0" dirty="0" smtClean="0"/>
              <a:t>On occasion through technical failure or weather, a repeater may fail and Barrie Fire Control may not be able to reach us. A station may have to be manned in order to provide dispatch and local radio relay.</a:t>
            </a:r>
            <a:br>
              <a:rPr lang="en-US" sz="1050" b="0" dirty="0" smtClean="0"/>
            </a:br>
            <a:endParaRPr lang="en-US" sz="1050" b="0" dirty="0" smtClean="0"/>
          </a:p>
          <a:p>
            <a:pPr>
              <a:buNone/>
            </a:pPr>
            <a:r>
              <a:rPr lang="en-US" sz="1050" b="0" dirty="0" smtClean="0"/>
              <a:t>Should this occur, the Radio ID (</a:t>
            </a:r>
            <a:r>
              <a:rPr lang="en-US" sz="1050" b="0" dirty="0" err="1" smtClean="0"/>
              <a:t>ie</a:t>
            </a:r>
            <a:r>
              <a:rPr lang="en-US" sz="1050" b="0" dirty="0" smtClean="0"/>
              <a:t>: </a:t>
            </a:r>
            <a:r>
              <a:rPr lang="en-US" sz="1050" b="0" dirty="0" err="1" smtClean="0"/>
              <a:t>Tottenham</a:t>
            </a:r>
            <a:r>
              <a:rPr lang="en-US" sz="1050" b="0" dirty="0" smtClean="0"/>
              <a:t>, "Station XJH26") and the manning of the radio should be broadcast prior to assuming dispatch duties.</a:t>
            </a:r>
            <a:br>
              <a:rPr lang="en-US" sz="1050" b="0" dirty="0" smtClean="0"/>
            </a:br>
            <a:endParaRPr lang="en-US" sz="1050" b="0" dirty="0" smtClean="0"/>
          </a:p>
          <a:p>
            <a:pPr>
              <a:buNone/>
            </a:pPr>
            <a:r>
              <a:rPr lang="en-US" sz="1050" b="0" dirty="0"/>
              <a:t>Example:</a:t>
            </a:r>
            <a:r>
              <a:rPr lang="en-US" sz="1050" b="0" dirty="0" smtClean="0"/>
              <a:t> "This is Station XJH26 </a:t>
            </a:r>
            <a:r>
              <a:rPr lang="en-US" sz="1050" b="0" dirty="0" err="1" smtClean="0"/>
              <a:t>Tottenham</a:t>
            </a:r>
            <a:r>
              <a:rPr lang="en-US" sz="1050" b="0" dirty="0" smtClean="0"/>
              <a:t>, all stations be advised Station XJH26 will be known as dispatch until further notice, time 15:00“</a:t>
            </a:r>
            <a:br>
              <a:rPr lang="en-US" sz="1050" b="0" dirty="0" smtClean="0"/>
            </a:br>
            <a:endParaRPr lang="en-US" sz="1050" b="0" dirty="0" smtClean="0"/>
          </a:p>
          <a:p>
            <a:pPr>
              <a:buNone/>
            </a:pPr>
            <a:r>
              <a:rPr lang="en-US" sz="1050" b="0" dirty="0" smtClean="0"/>
              <a:t>Once Barrie Fire Control has come back online, dispatch should be passed back to Barrie Fire Control and it would be announced on the radio.</a:t>
            </a:r>
            <a:br>
              <a:rPr lang="en-US" sz="1050" b="0" dirty="0" smtClean="0"/>
            </a:br>
            <a:endParaRPr lang="en-US" sz="1050" b="0" dirty="0" smtClean="0"/>
          </a:p>
          <a:p>
            <a:pPr>
              <a:buNone/>
            </a:pPr>
            <a:r>
              <a:rPr lang="en-US" sz="1050" b="0" dirty="0" smtClean="0"/>
              <a:t>Example: "This is Station XJH26 </a:t>
            </a:r>
            <a:r>
              <a:rPr lang="en-US" sz="1050" b="0" dirty="0" err="1" smtClean="0"/>
              <a:t>Tottenham</a:t>
            </a:r>
            <a:r>
              <a:rPr lang="en-US" sz="1050" b="0" dirty="0" smtClean="0"/>
              <a:t>, returning dispatch to Barrie Fire Control and signing off the air, time 16:00"</a:t>
            </a:r>
            <a:endParaRPr lang="en-US" sz="1050" b="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bwMode="auto">
          <a:xfrm>
            <a:off x="685800" y="457200"/>
            <a:ext cx="77724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Emergency services dispatching begins with some form of alert.</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176A9EC9-8C1A-4ACC-8F58-76C9EC65354F}" type="slidenum">
              <a:rPr lang="en-US" smtClean="0"/>
              <a:pPr>
                <a:defRPr/>
              </a:pPr>
              <a:t>11</a:t>
            </a:fld>
            <a:endParaRPr lang="en-US" dirty="0"/>
          </a:p>
        </p:txBody>
      </p:sp>
      <p:graphicFrame>
        <p:nvGraphicFramePr>
          <p:cNvPr id="5" name="Content Placeholder 4"/>
          <p:cNvGraphicFramePr>
            <a:graphicFrameLocks noGrp="1"/>
          </p:cNvGraphicFramePr>
          <p:nvPr>
            <p:ph idx="1"/>
          </p:nvPr>
        </p:nvGraphicFramePr>
        <p:xfrm>
          <a:off x="0" y="1219200"/>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685800" y="609600"/>
            <a:ext cx="7772400" cy="762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REVIEW QUESTION</a:t>
            </a:r>
          </a:p>
        </p:txBody>
      </p:sp>
      <p:sp>
        <p:nvSpPr>
          <p:cNvPr id="20483"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endParaRPr lang="en-US" dirty="0" smtClean="0"/>
          </a:p>
          <a:p>
            <a:pPr marL="0" indent="0"/>
            <a:endParaRPr lang="en-US" dirty="0" smtClean="0"/>
          </a:p>
          <a:p>
            <a:pPr marL="0" indent="0"/>
            <a:r>
              <a:rPr lang="en-US" dirty="0" smtClean="0"/>
              <a:t>	What is the procedure for receiving 	a nonemergency external 	communication</a:t>
            </a:r>
            <a:r>
              <a:rPr lang="en-US" dirty="0" smtClean="0"/>
              <a:t>? (</a:t>
            </a:r>
            <a:r>
              <a:rPr lang="en-US" dirty="0" err="1" smtClean="0"/>
              <a:t>ie</a:t>
            </a:r>
            <a:r>
              <a:rPr lang="en-US" dirty="0" smtClean="0"/>
              <a:t>: Still Alarm)</a:t>
            </a:r>
            <a:endParaRPr lang="en-US" dirty="0" smtClean="0"/>
          </a:p>
        </p:txBody>
      </p:sp>
      <p:sp>
        <p:nvSpPr>
          <p:cNvPr id="4" name="Slide Number Placeholder 3"/>
          <p:cNvSpPr>
            <a:spLocks noGrp="1"/>
          </p:cNvSpPr>
          <p:nvPr>
            <p:ph type="sldNum" sz="quarter" idx="12"/>
          </p:nvPr>
        </p:nvSpPr>
        <p:spPr/>
        <p:txBody>
          <a:bodyPr/>
          <a:lstStyle/>
          <a:p>
            <a:pPr>
              <a:defRPr/>
            </a:pPr>
            <a:r>
              <a:rPr lang="en-US" dirty="0" smtClean="0"/>
              <a:t>3</a:t>
            </a:r>
            <a:r>
              <a:rPr lang="en-US" dirty="0" smtClean="0">
                <a:cs typeface="Arial" charset="0"/>
              </a:rPr>
              <a:t>–</a:t>
            </a:r>
            <a:fld id="{F2A3720A-A948-491E-9BF7-E6FE907415DC}" type="slidenum">
              <a:rPr lang="en-US" smtClean="0"/>
              <a:pPr>
                <a:defRPr/>
              </a:pPr>
              <a:t>12</a:t>
            </a:fld>
            <a:endParaRPr lang="en-US" dirty="0"/>
          </a:p>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endParaRPr lang="en-US" smtClean="0"/>
          </a:p>
          <a:p>
            <a:pPr marL="0" indent="0"/>
            <a:endParaRPr lang="en-US" smtClean="0"/>
          </a:p>
          <a:p>
            <a:pPr marL="0" indent="0"/>
            <a:r>
              <a:rPr lang="en-US" smtClean="0"/>
              <a:t>	Describe the systems used for 	internal communications.</a:t>
            </a:r>
          </a:p>
        </p:txBody>
      </p:sp>
      <p:sp>
        <p:nvSpPr>
          <p:cNvPr id="21507"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
            </a:r>
            <a:br>
              <a:rPr lang="en-US" smtClean="0"/>
            </a:br>
            <a:r>
              <a:rPr lang="en-US" smtClean="0"/>
              <a:t>Learning Objective 3</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53BE1AAA-B0DC-491C-AE0D-226858ABF748}"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533400" y="15240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1" name="Title 2"/>
          <p:cNvSpPr>
            <a:spLocks noGrp="1"/>
          </p:cNvSpPr>
          <p:nvPr>
            <p:ph type="title"/>
          </p:nvPr>
        </p:nvSpPr>
        <p:spPr bwMode="auto">
          <a:xfrm>
            <a:off x="685800" y="457200"/>
            <a:ext cx="77724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Internal communications are transmitted to specific groups.</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1F6673FB-E046-442E-9D1B-AD62AD6B77D5}"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685800" y="1752600"/>
          <a:ext cx="8153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5" name="Title 2"/>
          <p:cNvSpPr>
            <a:spLocks noGrp="1"/>
          </p:cNvSpPr>
          <p:nvPr>
            <p:ph type="title"/>
          </p:nvPr>
        </p:nvSpPr>
        <p:spPr bwMode="auto">
          <a:xfrm>
            <a:off x="685800" y="457200"/>
            <a:ext cx="8305800" cy="914400"/>
          </a:xfrm>
          <a:noFill/>
          <a:ln>
            <a:miter lim="800000"/>
            <a:headEnd/>
            <a:tailEnd/>
          </a:ln>
        </p:spPr>
        <p:txBody>
          <a:bodyPr vert="horz" wrap="square" lIns="91440" tIns="45720" rIns="91440" bIns="45720" numCol="1" anchor="t" anchorCtr="0" compatLnSpc="1">
            <a:prstTxWarp prst="textNoShape">
              <a:avLst/>
            </a:prstTxWarp>
          </a:bodyPr>
          <a:lstStyle/>
          <a:p>
            <a:r>
              <a:rPr lang="en-US" sz="3000" smtClean="0"/>
              <a:t>Radio systems used to transmit messages vary based on location and size.</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5E97EF99-2257-4AC3-A0E9-36C1228BD7EA}" type="slidenum">
              <a:rPr lang="en-US" smtClean="0"/>
              <a:pPr>
                <a:defRPr/>
              </a:pPr>
              <a:t>15</a:t>
            </a:fld>
            <a:endParaRPr lang="en-US" dirty="0"/>
          </a:p>
        </p:txBody>
      </p:sp>
      <p:sp>
        <p:nvSpPr>
          <p:cNvPr id="23557" name="Rectangle 10"/>
          <p:cNvSpPr>
            <a:spLocks noChangeArrowheads="1"/>
          </p:cNvSpPr>
          <p:nvPr/>
        </p:nvSpPr>
        <p:spPr bwMode="auto">
          <a:xfrm rot="5400000">
            <a:off x="3910807" y="4394993"/>
            <a:ext cx="3733800" cy="277813"/>
          </a:xfrm>
          <a:prstGeom prst="rect">
            <a:avLst/>
          </a:prstGeom>
          <a:noFill/>
          <a:ln w="9525">
            <a:noFill/>
            <a:miter lim="800000"/>
            <a:headEnd/>
            <a:tailEnd/>
          </a:ln>
        </p:spPr>
        <p:txBody>
          <a:bodyPr>
            <a:spAutoFit/>
          </a:bodyPr>
          <a:lstStyle/>
          <a:p>
            <a:pPr algn="r">
              <a:buFontTx/>
              <a:buNone/>
            </a:pPr>
            <a:r>
              <a:rPr lang="en-US" sz="1200" b="0" i="1"/>
              <a:t>Courtesy of James Nilo</a:t>
            </a:r>
            <a:endParaRPr lang="en-US" sz="1200" b="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bwMode="auto">
          <a:xfrm>
            <a:off x="685800" y="228600"/>
            <a:ext cx="8001000" cy="914400"/>
          </a:xfrm>
          <a:noFill/>
          <a:ln>
            <a:miter lim="800000"/>
            <a:headEnd/>
            <a:tailEnd/>
          </a:ln>
        </p:spPr>
        <p:txBody>
          <a:bodyPr vert="horz" wrap="square" lIns="91440" tIns="45720" rIns="91440" bIns="45720" numCol="1" anchor="t" anchorCtr="0" compatLnSpc="1">
            <a:prstTxWarp prst="textNoShape">
              <a:avLst/>
            </a:prstTxWarp>
          </a:bodyPr>
          <a:lstStyle/>
          <a:p>
            <a:r>
              <a:rPr lang="en-US" sz="3000" smtClean="0"/>
              <a:t>Radio signals transmit in either analog or digital format over two types of carrier waves.</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63DDAFB6-8D3B-4325-9E19-E8DA80E16FDA}" type="slidenum">
              <a:rPr lang="en-US" smtClean="0"/>
              <a:pPr>
                <a:defRPr/>
              </a:pPr>
              <a:t>16</a:t>
            </a:fld>
            <a:endParaRPr lang="en-US" dirty="0"/>
          </a:p>
        </p:txBody>
      </p:sp>
      <p:pic>
        <p:nvPicPr>
          <p:cNvPr id="24580" name="Content Placeholder 4"/>
          <p:cNvPicPr>
            <a:picLocks noGrp="1" noChangeAspect="1"/>
          </p:cNvPicPr>
          <p:nvPr>
            <p:ph idx="1"/>
          </p:nvPr>
        </p:nvPicPr>
        <p:blipFill>
          <a:blip r:embed="rId2" cstate="print"/>
          <a:srcRect l="3969" t="3522" r="4366" b="3885"/>
          <a:stretch>
            <a:fillRect/>
          </a:stretch>
        </p:blipFill>
        <p:spPr bwMode="auto">
          <a:xfrm>
            <a:off x="2209800" y="1447800"/>
            <a:ext cx="4724400" cy="5343525"/>
          </a:xfrm>
          <a:noFill/>
          <a:ln>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bwMode="auto">
          <a:xfrm>
            <a:off x="685800" y="457200"/>
            <a:ext cx="84582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Signal transmission occurs depending on the type of equipment in the system.</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D945AA43-5346-4314-9C0D-75FF4DBFB353}" type="slidenum">
              <a:rPr lang="en-US" smtClean="0"/>
              <a:pPr>
                <a:defRPr/>
              </a:pPr>
              <a:t>17</a:t>
            </a:fld>
            <a:endParaRPr lang="en-US" dirty="0"/>
          </a:p>
        </p:txBody>
      </p:sp>
      <p:pic>
        <p:nvPicPr>
          <p:cNvPr id="25604" name="Content Placeholder 2"/>
          <p:cNvPicPr>
            <a:picLocks noGrp="1" noChangeAspect="1"/>
          </p:cNvPicPr>
          <p:nvPr>
            <p:ph idx="1"/>
          </p:nvPr>
        </p:nvPicPr>
        <p:blipFill>
          <a:blip r:embed="rId2" cstate="print"/>
          <a:srcRect l="3236" t="3534" r="3236" b="3648"/>
          <a:stretch>
            <a:fillRect/>
          </a:stretch>
        </p:blipFill>
        <p:spPr bwMode="auto">
          <a:xfrm>
            <a:off x="2524125" y="1600200"/>
            <a:ext cx="4095750" cy="4826000"/>
          </a:xfrm>
          <a:noFill/>
          <a:ln>
            <a:miter lim="800000"/>
            <a:headEnd/>
            <a:tailEnd/>
          </a:ln>
        </p:spPr>
      </p:pic>
      <p:sp>
        <p:nvSpPr>
          <p:cNvPr id="25605" name="Text Box 7"/>
          <p:cNvSpPr txBox="1">
            <a:spLocks noChangeArrowheads="1"/>
          </p:cNvSpPr>
          <p:nvPr/>
        </p:nvSpPr>
        <p:spPr bwMode="auto">
          <a:xfrm>
            <a:off x="7315200" y="5410200"/>
            <a:ext cx="1524000" cy="366713"/>
          </a:xfrm>
          <a:prstGeom prst="rect">
            <a:avLst/>
          </a:prstGeom>
          <a:noFill/>
          <a:ln w="9525">
            <a:noFill/>
            <a:miter lim="800000"/>
            <a:headEnd/>
            <a:tailEnd/>
          </a:ln>
        </p:spPr>
        <p:txBody>
          <a:bodyPr>
            <a:spAutoFit/>
          </a:bodyPr>
          <a:lstStyle/>
          <a:p>
            <a:pPr marL="342900" indent="-342900" algn="r">
              <a:spcBef>
                <a:spcPct val="50000"/>
              </a:spcBef>
              <a:buFontTx/>
              <a:buNone/>
            </a:pPr>
            <a:r>
              <a:rPr lang="en-US" sz="1800" b="0" i="1"/>
              <a:t>(Cont.)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bwMode="auto">
          <a:xfrm>
            <a:off x="685800" y="457200"/>
            <a:ext cx="84582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Signal transmission occurs depending on the type of equipment in the system.</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884AB38E-4D63-4B80-A295-98A5D9A6D6E5}" type="slidenum">
              <a:rPr lang="en-US" smtClean="0"/>
              <a:pPr>
                <a:defRPr/>
              </a:pPr>
              <a:t>18</a:t>
            </a:fld>
            <a:endParaRPr lang="en-US" dirty="0"/>
          </a:p>
        </p:txBody>
      </p:sp>
      <p:sp>
        <p:nvSpPr>
          <p:cNvPr id="26628" name="Text Box 7"/>
          <p:cNvSpPr txBox="1">
            <a:spLocks noChangeArrowheads="1"/>
          </p:cNvSpPr>
          <p:nvPr/>
        </p:nvSpPr>
        <p:spPr bwMode="auto">
          <a:xfrm>
            <a:off x="7315200" y="5410200"/>
            <a:ext cx="1524000" cy="366713"/>
          </a:xfrm>
          <a:prstGeom prst="rect">
            <a:avLst/>
          </a:prstGeom>
          <a:noFill/>
          <a:ln w="9525">
            <a:noFill/>
            <a:miter lim="800000"/>
            <a:headEnd/>
            <a:tailEnd/>
          </a:ln>
        </p:spPr>
        <p:txBody>
          <a:bodyPr>
            <a:spAutoFit/>
          </a:bodyPr>
          <a:lstStyle/>
          <a:p>
            <a:pPr marL="342900" indent="-342900" algn="r">
              <a:spcBef>
                <a:spcPct val="50000"/>
              </a:spcBef>
              <a:buFontTx/>
              <a:buNone/>
            </a:pPr>
            <a:r>
              <a:rPr lang="en-US" sz="1800" b="0" i="1"/>
              <a:t>(Cont.)</a:t>
            </a:r>
          </a:p>
        </p:txBody>
      </p:sp>
      <p:pic>
        <p:nvPicPr>
          <p:cNvPr id="26629" name="Content Placeholder 4"/>
          <p:cNvPicPr>
            <a:picLocks noGrp="1" noChangeAspect="1"/>
          </p:cNvPicPr>
          <p:nvPr>
            <p:ph idx="1"/>
          </p:nvPr>
        </p:nvPicPr>
        <p:blipFill>
          <a:blip r:embed="rId2" cstate="print"/>
          <a:srcRect l="3571" t="3093" r="2382" b="3760"/>
          <a:stretch>
            <a:fillRect/>
          </a:stretch>
        </p:blipFill>
        <p:spPr bwMode="auto">
          <a:xfrm>
            <a:off x="2544763" y="1600200"/>
            <a:ext cx="4054475" cy="4789488"/>
          </a:xfrm>
          <a:noFill/>
          <a:ln>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endParaRPr lang="en-US" smtClean="0"/>
          </a:p>
          <a:p>
            <a:pPr marL="0" indent="0"/>
            <a:endParaRPr lang="en-US" smtClean="0"/>
          </a:p>
          <a:p>
            <a:pPr marL="0" indent="0"/>
            <a:r>
              <a:rPr lang="en-US" smtClean="0"/>
              <a:t>	Explain the procedures for receiving 	emergency and nonemergency 	external communications.</a:t>
            </a:r>
          </a:p>
        </p:txBody>
      </p:sp>
      <p:sp>
        <p:nvSpPr>
          <p:cNvPr id="9219"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
            </a:r>
            <a:br>
              <a:rPr lang="en-US" smtClean="0"/>
            </a:br>
            <a:r>
              <a:rPr lang="en-US" smtClean="0"/>
              <a:t>Learning Objective 1</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4B0F290B-3307-4BB4-852C-84A82FC2C564}"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bwMode="auto">
          <a:xfrm>
            <a:off x="685800" y="457200"/>
            <a:ext cx="84582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Signal transmission occurs depending on the type of equipment in the system.</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7EA261D6-3D91-433F-849E-054D46365A36}" type="slidenum">
              <a:rPr lang="en-US" smtClean="0"/>
              <a:pPr>
                <a:defRPr/>
              </a:pPr>
              <a:t>19</a:t>
            </a:fld>
            <a:endParaRPr lang="en-US" dirty="0"/>
          </a:p>
        </p:txBody>
      </p:sp>
      <p:pic>
        <p:nvPicPr>
          <p:cNvPr id="27652" name="Content Placeholder 2"/>
          <p:cNvPicPr>
            <a:picLocks noGrp="1" noChangeAspect="1"/>
          </p:cNvPicPr>
          <p:nvPr>
            <p:ph idx="1"/>
          </p:nvPr>
        </p:nvPicPr>
        <p:blipFill>
          <a:blip r:embed="rId2" cstate="print"/>
          <a:srcRect l="3638" t="2525" r="3238" b="3738"/>
          <a:stretch>
            <a:fillRect/>
          </a:stretch>
        </p:blipFill>
        <p:spPr bwMode="auto">
          <a:xfrm>
            <a:off x="2590800" y="1600200"/>
            <a:ext cx="3962400" cy="4733925"/>
          </a:xfrm>
          <a:noFill/>
          <a:ln>
            <a:miter lim="800000"/>
            <a:headEnd/>
            <a:tailEnd/>
          </a:ln>
        </p:spPr>
      </p:pic>
      <p:sp>
        <p:nvSpPr>
          <p:cNvPr id="2" name="TextBox 1"/>
          <p:cNvSpPr txBox="1"/>
          <p:nvPr/>
        </p:nvSpPr>
        <p:spPr>
          <a:xfrm>
            <a:off x="5562600" y="2895599"/>
            <a:ext cx="838200" cy="276999"/>
          </a:xfrm>
          <a:prstGeom prst="rect">
            <a:avLst/>
          </a:prstGeom>
          <a:solidFill>
            <a:schemeClr val="accent3"/>
          </a:solidFill>
        </p:spPr>
        <p:txBody>
          <a:bodyPr>
            <a:spAutoFit/>
          </a:bodyPr>
          <a:lstStyle/>
          <a:p>
            <a:pPr>
              <a:buFontTx/>
              <a:buNone/>
              <a:defRPr/>
            </a:pPr>
            <a:r>
              <a:rPr lang="en-US" sz="1200" b="0" dirty="0">
                <a:ln>
                  <a:solidFill>
                    <a:srgbClr val="FF0000"/>
                  </a:solidFill>
                </a:ln>
              </a:rPr>
              <a:t>Receive</a:t>
            </a:r>
          </a:p>
        </p:txBody>
      </p:sp>
      <p:sp>
        <p:nvSpPr>
          <p:cNvPr id="6" name="TextBox 5"/>
          <p:cNvSpPr txBox="1"/>
          <p:nvPr/>
        </p:nvSpPr>
        <p:spPr>
          <a:xfrm>
            <a:off x="2743200" y="3019920"/>
            <a:ext cx="838200" cy="276999"/>
          </a:xfrm>
          <a:prstGeom prst="rect">
            <a:avLst/>
          </a:prstGeom>
          <a:solidFill>
            <a:schemeClr val="accent3"/>
          </a:solidFill>
        </p:spPr>
        <p:txBody>
          <a:bodyPr>
            <a:spAutoFit/>
          </a:bodyPr>
          <a:lstStyle/>
          <a:p>
            <a:pPr algn="r">
              <a:buFontTx/>
              <a:buNone/>
              <a:defRPr/>
            </a:pPr>
            <a:r>
              <a:rPr lang="en-US" sz="1200" b="0" dirty="0">
                <a:ln>
                  <a:solidFill>
                    <a:schemeClr val="accent1">
                      <a:lumMod val="75000"/>
                    </a:schemeClr>
                  </a:solidFill>
                </a:ln>
              </a:rPr>
              <a:t>Receive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685800" y="457200"/>
            <a:ext cx="86868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Modern fireground systems are designed to operate on multiple channels.</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06837C75-D4D9-4764-BC18-84052D125B61}" type="slidenum">
              <a:rPr lang="en-US" smtClean="0"/>
              <a:pPr>
                <a:defRPr/>
              </a:pPr>
              <a:t>20</a:t>
            </a:fld>
            <a:endParaRPr lang="en-US" dirty="0"/>
          </a:p>
        </p:txBody>
      </p:sp>
      <p:graphicFrame>
        <p:nvGraphicFramePr>
          <p:cNvPr id="3" name="Content Placeholder 2"/>
          <p:cNvGraphicFramePr>
            <a:graphicFrameLocks noGrp="1"/>
          </p:cNvGraphicFramePr>
          <p:nvPr>
            <p:ph idx="1"/>
          </p:nvPr>
        </p:nvGraphicFramePr>
        <p:xfrm>
          <a:off x="228600" y="1600200"/>
          <a:ext cx="8686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bwMode="auto">
          <a:xfrm>
            <a:off x="685800" y="228600"/>
            <a:ext cx="7315200" cy="914400"/>
          </a:xfrm>
          <a:noFill/>
          <a:ln>
            <a:miter lim="800000"/>
            <a:headEnd/>
            <a:tailEnd/>
          </a:ln>
        </p:spPr>
        <p:txBody>
          <a:bodyPr vert="horz" wrap="square" lIns="91440" tIns="45720" rIns="91440" bIns="45720" numCol="1" anchor="t" anchorCtr="0" compatLnSpc="1">
            <a:prstTxWarp prst="textNoShape">
              <a:avLst/>
            </a:prstTxWarp>
          </a:bodyPr>
          <a:lstStyle/>
          <a:p>
            <a:r>
              <a:rPr lang="en-US" sz="3000" smtClean="0"/>
              <a:t>A trunked system uses repeaters to assign transmissions to available frequencies.</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EA0528E6-3AB2-4339-B139-FAD3EF977753}" type="slidenum">
              <a:rPr lang="en-US" smtClean="0"/>
              <a:pPr>
                <a:defRPr/>
              </a:pPr>
              <a:t>21</a:t>
            </a:fld>
            <a:endParaRPr lang="en-US" dirty="0"/>
          </a:p>
        </p:txBody>
      </p:sp>
      <p:pic>
        <p:nvPicPr>
          <p:cNvPr id="29700" name="Content Placeholder 4"/>
          <p:cNvPicPr>
            <a:picLocks noGrp="1" noChangeAspect="1"/>
          </p:cNvPicPr>
          <p:nvPr>
            <p:ph idx="1"/>
          </p:nvPr>
        </p:nvPicPr>
        <p:blipFill>
          <a:blip r:embed="rId2" cstate="print"/>
          <a:srcRect l="2419" t="3426" r="2419" b="3294"/>
          <a:stretch>
            <a:fillRect/>
          </a:stretch>
        </p:blipFill>
        <p:spPr bwMode="auto">
          <a:xfrm>
            <a:off x="1562100" y="1447800"/>
            <a:ext cx="6019800" cy="4767263"/>
          </a:xfrm>
          <a:noFill/>
          <a:ln>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685800" y="609600"/>
            <a:ext cx="7772400" cy="762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REVIEW QUESTION</a:t>
            </a:r>
          </a:p>
        </p:txBody>
      </p:sp>
      <p:sp>
        <p:nvSpPr>
          <p:cNvPr id="30723"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endParaRPr lang="en-US" smtClean="0"/>
          </a:p>
          <a:p>
            <a:pPr marL="0" indent="0"/>
            <a:endParaRPr lang="en-US" smtClean="0"/>
          </a:p>
          <a:p>
            <a:pPr marL="0" indent="0"/>
            <a:r>
              <a:rPr lang="en-US" smtClean="0"/>
              <a:t>	What types of systems are used for 	internal communication?</a:t>
            </a:r>
          </a:p>
        </p:txBody>
      </p:sp>
      <p:sp>
        <p:nvSpPr>
          <p:cNvPr id="4" name="Slide Number Placeholder 3"/>
          <p:cNvSpPr>
            <a:spLocks noGrp="1"/>
          </p:cNvSpPr>
          <p:nvPr>
            <p:ph type="sldNum" sz="quarter" idx="12"/>
          </p:nvPr>
        </p:nvSpPr>
        <p:spPr/>
        <p:txBody>
          <a:bodyPr/>
          <a:lstStyle/>
          <a:p>
            <a:pPr>
              <a:defRPr/>
            </a:pPr>
            <a:r>
              <a:rPr lang="en-US" dirty="0" smtClean="0"/>
              <a:t>3</a:t>
            </a:r>
            <a:r>
              <a:rPr lang="en-US" dirty="0" smtClean="0">
                <a:cs typeface="Arial" charset="0"/>
              </a:rPr>
              <a:t>–</a:t>
            </a:r>
            <a:fld id="{202B2E12-B5A0-4843-9E2D-5E103F4D6570}" type="slidenum">
              <a:rPr lang="en-US" smtClean="0"/>
              <a:pPr>
                <a:defRPr/>
              </a:pPr>
              <a:t>22</a:t>
            </a:fld>
            <a:endParaRPr lang="en-US" dirty="0"/>
          </a:p>
          <a:p>
            <a:pP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381000" y="1524000"/>
          <a:ext cx="8534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Title 2"/>
          <p:cNvSpPr>
            <a:spLocks noGrp="1"/>
          </p:cNvSpPr>
          <p:nvPr>
            <p:ph type="title"/>
          </p:nvPr>
        </p:nvSpPr>
        <p:spPr bwMode="auto">
          <a:xfrm>
            <a:off x="685800" y="457200"/>
            <a:ext cx="83058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Radio communication and terminology are regulated by specific practices.</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6CFE9D90-0578-4C61-B210-2904BFC2CD1E}"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bwMode="auto">
          <a:xfrm>
            <a:off x="1219200" y="1676400"/>
            <a:ext cx="7010400" cy="3962400"/>
          </a:xfrm>
          <a:noFill/>
          <a:ln>
            <a:miter lim="800000"/>
            <a:headEnd/>
            <a:tailEnd/>
          </a:ln>
        </p:spPr>
        <p:txBody>
          <a:bodyPr vert="horz" wrap="square" lIns="91440" tIns="45720" rIns="91440" bIns="45720" numCol="1" anchor="t" anchorCtr="0" compatLnSpc="1">
            <a:prstTxWarp prst="textNoShape">
              <a:avLst/>
            </a:prstTxWarp>
          </a:bodyPr>
          <a:lstStyle/>
          <a:p>
            <a:pPr marL="0" indent="0"/>
            <a:endParaRPr lang="en-US" dirty="0" smtClean="0"/>
          </a:p>
          <a:p>
            <a:pPr marL="0" indent="0"/>
            <a:endParaRPr lang="en-US" dirty="0" smtClean="0"/>
          </a:p>
          <a:p>
            <a:pPr marL="0" indent="0" algn="ctr"/>
            <a:r>
              <a:rPr lang="en-US" dirty="0" smtClean="0"/>
              <a:t>Portable Truck Radios</a:t>
            </a:r>
          </a:p>
          <a:p>
            <a:pPr marL="0" indent="0" algn="ctr"/>
            <a:r>
              <a:rPr lang="en-US" dirty="0" smtClean="0"/>
              <a:t>Motorola PR400 most common example (</a:t>
            </a:r>
            <a:r>
              <a:rPr lang="en-US" dirty="0" err="1" smtClean="0"/>
              <a:t>ie</a:t>
            </a:r>
            <a:r>
              <a:rPr lang="en-US" dirty="0" smtClean="0"/>
              <a:t>: P30-Bravo)</a:t>
            </a:r>
            <a:endParaRPr lang="en-US" dirty="0" smtClean="0"/>
          </a:p>
        </p:txBody>
      </p:sp>
      <p:sp>
        <p:nvSpPr>
          <p:cNvPr id="32771"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New </a:t>
            </a:r>
            <a:r>
              <a:rPr lang="en-US" dirty="0" err="1" smtClean="0"/>
              <a:t>Tecumseth</a:t>
            </a:r>
            <a:r>
              <a:rPr lang="en-US" dirty="0" smtClean="0"/>
              <a:t> Fire Rescue Radio Setup</a:t>
            </a:r>
            <a:endParaRPr lang="en-US" dirty="0" smtClean="0"/>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5F94C517-91F3-4192-8742-5241A4674823}"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JPG"/>
          <p:cNvPicPr>
            <a:picLocks noChangeAspect="1"/>
          </p:cNvPicPr>
          <p:nvPr/>
        </p:nvPicPr>
        <p:blipFill>
          <a:blip r:embed="rId2" cstate="print"/>
          <a:stretch>
            <a:fillRect/>
          </a:stretch>
        </p:blipFill>
        <p:spPr>
          <a:xfrm rot="5400000">
            <a:off x="4406631" y="2315412"/>
            <a:ext cx="4572001" cy="3446378"/>
          </a:xfrm>
          <a:prstGeom prst="rect">
            <a:avLst/>
          </a:prstGeom>
        </p:spPr>
      </p:pic>
      <p:sp>
        <p:nvSpPr>
          <p:cNvPr id="32770" name="Content Placeholder 1"/>
          <p:cNvSpPr>
            <a:spLocks noGrp="1"/>
          </p:cNvSpPr>
          <p:nvPr>
            <p:ph idx="1"/>
          </p:nvPr>
        </p:nvSpPr>
        <p:spPr bwMode="auto">
          <a:xfrm>
            <a:off x="1066800" y="2514600"/>
            <a:ext cx="3962400" cy="2590800"/>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sz="2000" dirty="0" smtClean="0"/>
              <a:t>On-board Portable Radios can consist of a radio and a remote microphone/speaker.</a:t>
            </a:r>
          </a:p>
          <a:p>
            <a:pPr marL="0" indent="0"/>
            <a:endParaRPr lang="en-US" sz="2000" dirty="0" smtClean="0"/>
          </a:p>
          <a:p>
            <a:pPr marL="0" indent="0"/>
            <a:r>
              <a:rPr lang="en-US" sz="2000" dirty="0" smtClean="0"/>
              <a:t>PR400’s have a display window which show the radio’s currently set operating channel.</a:t>
            </a:r>
            <a:endParaRPr lang="en-US" sz="2000" dirty="0" smtClean="0"/>
          </a:p>
        </p:txBody>
      </p:sp>
      <p:sp>
        <p:nvSpPr>
          <p:cNvPr id="32771"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New </a:t>
            </a:r>
            <a:r>
              <a:rPr lang="en-US" dirty="0" err="1" smtClean="0"/>
              <a:t>Tecumseth</a:t>
            </a:r>
            <a:r>
              <a:rPr lang="en-US" dirty="0" smtClean="0"/>
              <a:t> Fire Rescue Radio Setup</a:t>
            </a:r>
            <a:endParaRPr lang="en-US" dirty="0" smtClean="0"/>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5F94C517-91F3-4192-8742-5241A4674823}" type="slidenum">
              <a:rPr lang="en-US" smtClean="0"/>
              <a:pPr>
                <a:defRPr/>
              </a:pPr>
              <a:t>25</a:t>
            </a:fld>
            <a:endParaRPr lang="en-US" dirty="0"/>
          </a:p>
        </p:txBody>
      </p:sp>
      <p:cxnSp>
        <p:nvCxnSpPr>
          <p:cNvPr id="6" name="Straight Arrow Connector 5"/>
          <p:cNvCxnSpPr/>
          <p:nvPr/>
        </p:nvCxnSpPr>
        <p:spPr bwMode="auto">
          <a:xfrm>
            <a:off x="4724400" y="4114800"/>
            <a:ext cx="990600" cy="685800"/>
          </a:xfrm>
          <a:prstGeom prst="straightConnector1">
            <a:avLst/>
          </a:prstGeom>
          <a:noFill/>
          <a:ln w="63500" cap="flat" cmpd="sng" algn="ctr">
            <a:solidFill>
              <a:srgbClr val="FFFF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JPG"/>
          <p:cNvPicPr>
            <a:picLocks noChangeAspect="1"/>
          </p:cNvPicPr>
          <p:nvPr/>
        </p:nvPicPr>
        <p:blipFill>
          <a:blip r:embed="rId2" cstate="print"/>
          <a:stretch>
            <a:fillRect/>
          </a:stretch>
        </p:blipFill>
        <p:spPr>
          <a:xfrm rot="5400000">
            <a:off x="361950" y="2533650"/>
            <a:ext cx="4419600" cy="3314700"/>
          </a:xfrm>
          <a:prstGeom prst="rect">
            <a:avLst/>
          </a:prstGeom>
        </p:spPr>
      </p:pic>
      <p:sp>
        <p:nvSpPr>
          <p:cNvPr id="32770" name="Content Placeholder 1"/>
          <p:cNvSpPr>
            <a:spLocks noGrp="1"/>
          </p:cNvSpPr>
          <p:nvPr>
            <p:ph idx="1"/>
          </p:nvPr>
        </p:nvSpPr>
        <p:spPr bwMode="auto">
          <a:xfrm>
            <a:off x="4419600" y="1752600"/>
            <a:ext cx="3962400" cy="2590800"/>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sz="2000" dirty="0" smtClean="0"/>
              <a:t>PR400 Portable Radio controls include channel selection dial and a volume control dial which when dialed to the clockwise is the On and volume setting.  Turn volume dial counter clockwise to turn portable radio off.</a:t>
            </a:r>
            <a:endParaRPr lang="en-US" sz="2000" dirty="0" smtClean="0"/>
          </a:p>
        </p:txBody>
      </p:sp>
      <p:sp>
        <p:nvSpPr>
          <p:cNvPr id="32771"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New </a:t>
            </a:r>
            <a:r>
              <a:rPr lang="en-US" dirty="0" err="1" smtClean="0"/>
              <a:t>Tecumseth</a:t>
            </a:r>
            <a:r>
              <a:rPr lang="en-US" dirty="0" smtClean="0"/>
              <a:t> Fire Rescue Radio Setup</a:t>
            </a:r>
            <a:endParaRPr lang="en-US" dirty="0" smtClean="0"/>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5F94C517-91F3-4192-8742-5241A4674823}" type="slidenum">
              <a:rPr lang="en-US" smtClean="0"/>
              <a:pPr>
                <a:defRPr/>
              </a:pPr>
              <a:t>26</a:t>
            </a:fld>
            <a:endParaRPr lang="en-US" dirty="0"/>
          </a:p>
        </p:txBody>
      </p:sp>
      <p:cxnSp>
        <p:nvCxnSpPr>
          <p:cNvPr id="7" name="Straight Arrow Connector 6"/>
          <p:cNvCxnSpPr/>
          <p:nvPr/>
        </p:nvCxnSpPr>
        <p:spPr bwMode="auto">
          <a:xfrm flipH="1" flipV="1">
            <a:off x="2286000" y="4419600"/>
            <a:ext cx="2438400" cy="76200"/>
          </a:xfrm>
          <a:prstGeom prst="straightConnector1">
            <a:avLst/>
          </a:prstGeom>
          <a:noFill/>
          <a:ln w="63500" cap="flat" cmpd="sng" algn="ctr">
            <a:solidFill>
              <a:srgbClr val="FFFF00"/>
            </a:solidFill>
            <a:prstDash val="solid"/>
            <a:round/>
            <a:headEnd type="none" w="med" len="med"/>
            <a:tailEnd type="arrow"/>
          </a:ln>
          <a:effectLst/>
        </p:spPr>
      </p:cxnSp>
      <p:cxnSp>
        <p:nvCxnSpPr>
          <p:cNvPr id="11" name="Straight Arrow Connector 10"/>
          <p:cNvCxnSpPr/>
          <p:nvPr/>
        </p:nvCxnSpPr>
        <p:spPr bwMode="auto">
          <a:xfrm flipH="1">
            <a:off x="2362200" y="4800600"/>
            <a:ext cx="2286000" cy="228600"/>
          </a:xfrm>
          <a:prstGeom prst="straightConnector1">
            <a:avLst/>
          </a:prstGeom>
          <a:noFill/>
          <a:ln w="63500" cap="flat" cmpd="sng" algn="ctr">
            <a:solidFill>
              <a:srgbClr val="FFFF00"/>
            </a:solidFill>
            <a:prstDash val="solid"/>
            <a:round/>
            <a:headEnd type="none" w="med" len="med"/>
            <a:tailEnd type="arrow"/>
          </a:ln>
          <a:effectLst/>
        </p:spPr>
      </p:cxnSp>
      <p:sp>
        <p:nvSpPr>
          <p:cNvPr id="23" name="Content Placeholder 1"/>
          <p:cNvSpPr txBox="1">
            <a:spLocks/>
          </p:cNvSpPr>
          <p:nvPr/>
        </p:nvSpPr>
        <p:spPr bwMode="auto">
          <a:xfrm>
            <a:off x="4648200" y="4267200"/>
            <a:ext cx="3962400" cy="83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rgbClr val="A50021"/>
              </a:buClr>
              <a:buSzPct val="110000"/>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Volume Dial</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r>
              <a:rPr kumimoji="0" lang="en-US" sz="2000" b="0" i="0" u="none" strike="noStrike" kern="0" cap="none" spc="0" normalizeH="0" baseline="0" noProof="0" dirty="0" smtClean="0">
                <a:ln>
                  <a:noFill/>
                </a:ln>
                <a:solidFill>
                  <a:schemeClr val="tx1"/>
                </a:solidFill>
                <a:effectLst/>
                <a:uLnTx/>
                <a:uFillTx/>
                <a:latin typeface="+mn-lt"/>
                <a:ea typeface="+mn-ea"/>
                <a:cs typeface="+mn-cs"/>
              </a:rPr>
              <a:t>Channel Selection</a:t>
            </a:r>
            <a:r>
              <a:rPr kumimoji="0" lang="en-US" sz="2000" b="0" i="0" u="none" strike="noStrike" kern="0" cap="none" spc="0" normalizeH="0" noProof="0" dirty="0" smtClean="0">
                <a:ln>
                  <a:noFill/>
                </a:ln>
                <a:solidFill>
                  <a:schemeClr val="tx1"/>
                </a:solidFill>
                <a:effectLst/>
                <a:uLnTx/>
                <a:uFillTx/>
                <a:latin typeface="+mn-lt"/>
                <a:ea typeface="+mn-ea"/>
                <a:cs typeface="+mn-cs"/>
              </a:rPr>
              <a:t> Dial</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JPG"/>
          <p:cNvPicPr>
            <a:picLocks noChangeAspect="1"/>
          </p:cNvPicPr>
          <p:nvPr/>
        </p:nvPicPr>
        <p:blipFill>
          <a:blip r:embed="rId2" cstate="print"/>
          <a:stretch>
            <a:fillRect/>
          </a:stretch>
        </p:blipFill>
        <p:spPr>
          <a:xfrm rot="5400000">
            <a:off x="161925" y="2505075"/>
            <a:ext cx="4191000" cy="3143250"/>
          </a:xfrm>
          <a:prstGeom prst="rect">
            <a:avLst/>
          </a:prstGeom>
        </p:spPr>
      </p:pic>
      <p:sp>
        <p:nvSpPr>
          <p:cNvPr id="32770" name="Content Placeholder 1"/>
          <p:cNvSpPr>
            <a:spLocks noGrp="1"/>
          </p:cNvSpPr>
          <p:nvPr>
            <p:ph idx="1"/>
          </p:nvPr>
        </p:nvSpPr>
        <p:spPr bwMode="auto">
          <a:xfrm>
            <a:off x="4267200" y="1981200"/>
            <a:ext cx="3962400" cy="2133600"/>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sz="2000" dirty="0" smtClean="0"/>
              <a:t>PR400 Portable Radio transmit controls are located on the left side of the portable radio body and on the left side of the remote microphone.  These are referred to as Push-To-Talk or “PTT”s</a:t>
            </a:r>
            <a:endParaRPr lang="en-US" sz="2000" dirty="0" smtClean="0"/>
          </a:p>
        </p:txBody>
      </p:sp>
      <p:sp>
        <p:nvSpPr>
          <p:cNvPr id="32771"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New </a:t>
            </a:r>
            <a:r>
              <a:rPr lang="en-US" dirty="0" err="1" smtClean="0"/>
              <a:t>Tecumseth</a:t>
            </a:r>
            <a:r>
              <a:rPr lang="en-US" dirty="0" smtClean="0"/>
              <a:t> Fire Rescue Radio Setup</a:t>
            </a:r>
            <a:endParaRPr lang="en-US" dirty="0" smtClean="0"/>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5F94C517-91F3-4192-8742-5241A4674823}" type="slidenum">
              <a:rPr lang="en-US" smtClean="0"/>
              <a:pPr>
                <a:defRPr/>
              </a:pPr>
              <a:t>27</a:t>
            </a:fld>
            <a:endParaRPr lang="en-US" dirty="0"/>
          </a:p>
        </p:txBody>
      </p:sp>
      <p:cxnSp>
        <p:nvCxnSpPr>
          <p:cNvPr id="7" name="Straight Arrow Connector 6"/>
          <p:cNvCxnSpPr/>
          <p:nvPr/>
        </p:nvCxnSpPr>
        <p:spPr bwMode="auto">
          <a:xfrm flipH="1" flipV="1">
            <a:off x="3352800" y="3810000"/>
            <a:ext cx="1295400" cy="609600"/>
          </a:xfrm>
          <a:prstGeom prst="straightConnector1">
            <a:avLst/>
          </a:prstGeom>
          <a:noFill/>
          <a:ln w="63500" cap="flat" cmpd="sng" algn="ctr">
            <a:solidFill>
              <a:srgbClr val="FFFF00"/>
            </a:solidFill>
            <a:prstDash val="solid"/>
            <a:round/>
            <a:headEnd type="none" w="med" len="med"/>
            <a:tailEnd type="arrow"/>
          </a:ln>
          <a:effectLst/>
        </p:spPr>
      </p:cxnSp>
      <p:cxnSp>
        <p:nvCxnSpPr>
          <p:cNvPr id="11" name="Straight Arrow Connector 10"/>
          <p:cNvCxnSpPr/>
          <p:nvPr/>
        </p:nvCxnSpPr>
        <p:spPr bwMode="auto">
          <a:xfrm flipH="1" flipV="1">
            <a:off x="1676400" y="3962400"/>
            <a:ext cx="2971800" cy="838200"/>
          </a:xfrm>
          <a:prstGeom prst="straightConnector1">
            <a:avLst/>
          </a:prstGeom>
          <a:noFill/>
          <a:ln w="63500" cap="flat" cmpd="sng" algn="ctr">
            <a:solidFill>
              <a:srgbClr val="FFFF00"/>
            </a:solidFill>
            <a:prstDash val="solid"/>
            <a:round/>
            <a:headEnd type="none" w="med" len="med"/>
            <a:tailEnd type="arrow"/>
          </a:ln>
          <a:effectLst/>
        </p:spPr>
      </p:cxnSp>
      <p:sp>
        <p:nvSpPr>
          <p:cNvPr id="23" name="Content Placeholder 1"/>
          <p:cNvSpPr txBox="1">
            <a:spLocks/>
          </p:cNvSpPr>
          <p:nvPr/>
        </p:nvSpPr>
        <p:spPr bwMode="auto">
          <a:xfrm>
            <a:off x="4648200" y="4267200"/>
            <a:ext cx="3962400" cy="1600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buClr>
                <a:srgbClr val="A50021"/>
              </a:buClr>
              <a:buNone/>
            </a:pPr>
            <a:r>
              <a:rPr lang="en-US" sz="2000" b="0" kern="0" dirty="0" smtClean="0"/>
              <a:t>Remote </a:t>
            </a:r>
            <a:r>
              <a:rPr lang="en-US" sz="2000" b="0" kern="0" dirty="0" err="1"/>
              <a:t>Mic</a:t>
            </a:r>
            <a:r>
              <a:rPr lang="en-US" sz="2000" b="0" kern="0" dirty="0"/>
              <a:t> PTT </a:t>
            </a:r>
            <a:r>
              <a:rPr lang="en-US" sz="2000" b="0" kern="0" dirty="0" smtClean="0"/>
              <a:t/>
            </a:r>
            <a:br>
              <a:rPr lang="en-US" sz="2000" b="0" kern="0" dirty="0" smtClean="0"/>
            </a:br>
            <a:r>
              <a:rPr kumimoji="0" lang="en-US" sz="2000" b="0" i="0" u="none" strike="noStrike" kern="0" cap="none" spc="0" normalizeH="0" baseline="0" noProof="0" dirty="0" smtClean="0">
                <a:ln>
                  <a:noFill/>
                </a:ln>
                <a:solidFill>
                  <a:schemeClr val="tx1"/>
                </a:solidFill>
                <a:effectLst/>
                <a:uLnTx/>
                <a:uFillTx/>
                <a:latin typeface="+mn-lt"/>
                <a:ea typeface="+mn-ea"/>
                <a:cs typeface="+mn-cs"/>
              </a:rPr>
              <a:t>Radio PTT</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JPG"/>
          <p:cNvPicPr>
            <a:picLocks noChangeAspect="1"/>
          </p:cNvPicPr>
          <p:nvPr/>
        </p:nvPicPr>
        <p:blipFill>
          <a:blip r:embed="rId2" cstate="print"/>
          <a:stretch>
            <a:fillRect/>
          </a:stretch>
        </p:blipFill>
        <p:spPr>
          <a:xfrm rot="5400000">
            <a:off x="4406631" y="2315412"/>
            <a:ext cx="4572001" cy="3446378"/>
          </a:xfrm>
          <a:prstGeom prst="rect">
            <a:avLst/>
          </a:prstGeom>
        </p:spPr>
      </p:pic>
      <p:sp>
        <p:nvSpPr>
          <p:cNvPr id="32770" name="Content Placeholder 1"/>
          <p:cNvSpPr>
            <a:spLocks noGrp="1"/>
          </p:cNvSpPr>
          <p:nvPr>
            <p:ph idx="1"/>
          </p:nvPr>
        </p:nvSpPr>
        <p:spPr bwMode="auto">
          <a:xfrm>
            <a:off x="685800" y="1676400"/>
            <a:ext cx="4343400" cy="4724400"/>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sz="2000" b="1" dirty="0" smtClean="0">
                <a:effectLst>
                  <a:outerShdw blurRad="38100" dist="38100" dir="2700000" algn="tl">
                    <a:srgbClr val="000000">
                      <a:alpha val="43137"/>
                    </a:srgbClr>
                  </a:outerShdw>
                </a:effectLst>
              </a:rPr>
              <a:t>Portable Radio Use Tips</a:t>
            </a:r>
          </a:p>
          <a:p>
            <a:pPr marL="0" indent="0"/>
            <a:endParaRPr lang="en-US" sz="2000" dirty="0" smtClean="0"/>
          </a:p>
          <a:p>
            <a:pPr marL="0" indent="0"/>
            <a:r>
              <a:rPr lang="en-US" sz="2000" dirty="0" smtClean="0"/>
              <a:t>To Transmit a message, hold the PTT down, wait 3 seconds, and then begin your message.  </a:t>
            </a:r>
          </a:p>
          <a:p>
            <a:pPr marL="0" indent="0"/>
            <a:endParaRPr lang="en-US" sz="2000" dirty="0" smtClean="0"/>
          </a:p>
          <a:p>
            <a:pPr marL="0" indent="0"/>
            <a:r>
              <a:rPr lang="en-US" sz="2000" dirty="0" smtClean="0"/>
              <a:t>Once message is complete, release the PTT.</a:t>
            </a:r>
          </a:p>
          <a:p>
            <a:pPr marL="0" indent="0"/>
            <a:endParaRPr lang="en-US" sz="2000" dirty="0" smtClean="0"/>
          </a:p>
          <a:p>
            <a:pPr marL="0" indent="0"/>
            <a:r>
              <a:rPr lang="en-US" sz="2000" dirty="0" smtClean="0"/>
              <a:t>Speak clearly.  Plan your message before you press the PTT.  Use clear-speech and keep messages short.  Portables are not for story-telling.</a:t>
            </a:r>
            <a:endParaRPr lang="en-US" sz="2000" dirty="0" smtClean="0"/>
          </a:p>
        </p:txBody>
      </p:sp>
      <p:sp>
        <p:nvSpPr>
          <p:cNvPr id="32771"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New </a:t>
            </a:r>
            <a:r>
              <a:rPr lang="en-US" dirty="0" err="1" smtClean="0"/>
              <a:t>Tecumseth</a:t>
            </a:r>
            <a:r>
              <a:rPr lang="en-US" dirty="0" smtClean="0"/>
              <a:t> Fire Rescue Radio Setup</a:t>
            </a:r>
            <a:endParaRPr lang="en-US" dirty="0" smtClean="0"/>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5F94C517-91F3-4192-8742-5241A4674823}"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endParaRPr lang="en-US" smtClean="0"/>
          </a:p>
          <a:p>
            <a:pPr marL="0" indent="0"/>
            <a:endParaRPr lang="en-US" smtClean="0"/>
          </a:p>
          <a:p>
            <a:pPr marL="0" indent="0"/>
            <a:r>
              <a:rPr lang="en-US" smtClean="0"/>
              <a:t>	Describe the information required to 	dispatch emergency services.</a:t>
            </a:r>
          </a:p>
        </p:txBody>
      </p:sp>
      <p:sp>
        <p:nvSpPr>
          <p:cNvPr id="10243"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
            </a:r>
            <a:br>
              <a:rPr lang="en-US" smtClean="0"/>
            </a:br>
            <a:r>
              <a:rPr lang="en-US" smtClean="0"/>
              <a:t>Learning Objective 2</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18519610-484E-43B5-9C2C-53BAB2C8F074}"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bile.png"/>
          <p:cNvPicPr>
            <a:picLocks noChangeAspect="1"/>
          </p:cNvPicPr>
          <p:nvPr/>
        </p:nvPicPr>
        <p:blipFill>
          <a:blip r:embed="rId2" cstate="print"/>
          <a:stretch>
            <a:fillRect/>
          </a:stretch>
        </p:blipFill>
        <p:spPr>
          <a:xfrm>
            <a:off x="1828800" y="3810000"/>
            <a:ext cx="5558373" cy="2198955"/>
          </a:xfrm>
          <a:prstGeom prst="rect">
            <a:avLst/>
          </a:prstGeom>
        </p:spPr>
      </p:pic>
      <p:sp>
        <p:nvSpPr>
          <p:cNvPr id="32770" name="Content Placeholder 1"/>
          <p:cNvSpPr>
            <a:spLocks noGrp="1"/>
          </p:cNvSpPr>
          <p:nvPr>
            <p:ph idx="1"/>
          </p:nvPr>
        </p:nvSpPr>
        <p:spPr bwMode="auto">
          <a:xfrm>
            <a:off x="685800" y="1524000"/>
            <a:ext cx="7239000" cy="2667000"/>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sz="2000" b="1" dirty="0" smtClean="0">
                <a:effectLst>
                  <a:outerShdw blurRad="38100" dist="38100" dir="2700000" algn="tl">
                    <a:srgbClr val="000000">
                      <a:alpha val="43137"/>
                    </a:srgbClr>
                  </a:outerShdw>
                </a:effectLst>
              </a:rPr>
              <a:t>Mobile Radios (in-truck)</a:t>
            </a:r>
            <a:endParaRPr lang="en-US" sz="2000" dirty="0" smtClean="0"/>
          </a:p>
          <a:p>
            <a:pPr marL="0" indent="0"/>
            <a:r>
              <a:rPr lang="en-US" sz="2000" dirty="0" smtClean="0"/>
              <a:t>Mobile radio have similar controls to portable radios.  Mobile radios have advantages over portable radios such as:</a:t>
            </a:r>
          </a:p>
          <a:p>
            <a:pPr marL="0" indent="0">
              <a:buFontTx/>
              <a:buChar char="-"/>
            </a:pPr>
            <a:r>
              <a:rPr lang="en-US" sz="2000" dirty="0" smtClean="0"/>
              <a:t> Powered by truck</a:t>
            </a:r>
          </a:p>
          <a:p>
            <a:pPr marL="0" indent="0">
              <a:buFontTx/>
              <a:buChar char="-"/>
            </a:pPr>
            <a:r>
              <a:rPr lang="en-US" sz="2000" dirty="0" smtClean="0"/>
              <a:t> </a:t>
            </a:r>
            <a:r>
              <a:rPr lang="en-US" sz="2000" dirty="0" smtClean="0"/>
              <a:t>5 times more transmission power (45 watts vs. 5 watts)</a:t>
            </a:r>
            <a:br>
              <a:rPr lang="en-US" sz="2000" dirty="0" smtClean="0"/>
            </a:br>
            <a:r>
              <a:rPr lang="en-US" sz="2000" dirty="0" smtClean="0"/>
              <a:t>- Better Antennas</a:t>
            </a:r>
          </a:p>
          <a:p>
            <a:pPr marL="0" indent="0"/>
            <a:endParaRPr lang="en-US" sz="2000" dirty="0" smtClean="0"/>
          </a:p>
        </p:txBody>
      </p:sp>
      <p:sp>
        <p:nvSpPr>
          <p:cNvPr id="32771"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New </a:t>
            </a:r>
            <a:r>
              <a:rPr lang="en-US" dirty="0" err="1" smtClean="0"/>
              <a:t>Tecumseth</a:t>
            </a:r>
            <a:r>
              <a:rPr lang="en-US" dirty="0" smtClean="0"/>
              <a:t> Fire Rescue Radio Setup</a:t>
            </a:r>
            <a:endParaRPr lang="en-US" dirty="0" smtClean="0"/>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5F94C517-91F3-4192-8742-5241A4674823}"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endParaRPr lang="en-US" smtClean="0"/>
          </a:p>
          <a:p>
            <a:pPr marL="0" indent="0"/>
            <a:endParaRPr lang="en-US" smtClean="0"/>
          </a:p>
          <a:p>
            <a:pPr marL="0" indent="0"/>
            <a:r>
              <a:rPr lang="en-US" smtClean="0"/>
              <a:t>	Explain radio limitations that may 	impact internal communications.</a:t>
            </a:r>
          </a:p>
        </p:txBody>
      </p:sp>
      <p:sp>
        <p:nvSpPr>
          <p:cNvPr id="32771"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
            </a:r>
            <a:br>
              <a:rPr lang="en-US" smtClean="0"/>
            </a:br>
            <a:r>
              <a:rPr lang="en-US" smtClean="0"/>
              <a:t>Learning Objective 4</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5F94C517-91F3-4192-8742-5241A4674823}"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2"/>
          <p:cNvSpPr>
            <a:spLocks noGrp="1"/>
          </p:cNvSpPr>
          <p:nvPr>
            <p:ph type="title"/>
          </p:nvPr>
        </p:nvSpPr>
        <p:spPr bwMode="auto">
          <a:xfrm>
            <a:off x="685800" y="457200"/>
            <a:ext cx="83058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There are several radio limitations that can impact internal communications.</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DF1DBCA0-C7BD-404F-AAE1-7FDC8E596DB3}" type="slidenum">
              <a:rPr lang="en-US" smtClean="0"/>
              <a:pPr>
                <a:defRPr/>
              </a:pPr>
              <a:t>31</a:t>
            </a:fld>
            <a:endParaRPr lang="en-US" dirty="0"/>
          </a:p>
        </p:txBody>
      </p:sp>
      <p:grpSp>
        <p:nvGrpSpPr>
          <p:cNvPr id="1029" name="Group 12"/>
          <p:cNvGrpSpPr>
            <a:grpSpLocks/>
          </p:cNvGrpSpPr>
          <p:nvPr/>
        </p:nvGrpSpPr>
        <p:grpSpPr bwMode="auto">
          <a:xfrm>
            <a:off x="0" y="3048000"/>
            <a:ext cx="914400" cy="762000"/>
            <a:chOff x="0" y="3048000"/>
            <a:chExt cx="914400" cy="762000"/>
          </a:xfrm>
        </p:grpSpPr>
        <p:sp>
          <p:nvSpPr>
            <p:cNvPr id="1030" name="Action Button: Forward or Next 9">
              <a:hlinkClick r:id="" action="ppaction://hlinkshowjump?jump=nextslide" highlightClick="1"/>
            </p:cNvPr>
            <p:cNvSpPr>
              <a:spLocks noChangeArrowheads="1"/>
            </p:cNvSpPr>
            <p:nvPr/>
          </p:nvSpPr>
          <p:spPr bwMode="auto">
            <a:xfrm>
              <a:off x="261257" y="3352800"/>
              <a:ext cx="391886" cy="457200"/>
            </a:xfrm>
            <a:prstGeom prst="actionButtonForwardNext">
              <a:avLst/>
            </a:prstGeom>
            <a:solidFill>
              <a:schemeClr val="bg1"/>
            </a:solidFill>
            <a:ln w="9525" algn="ctr">
              <a:noFill/>
              <a:round/>
              <a:headEnd/>
              <a:tailEnd/>
            </a:ln>
          </p:spPr>
          <p:txBody>
            <a:bodyPr/>
            <a:lstStyle/>
            <a:p>
              <a:pPr marL="342900" indent="-342900"/>
              <a:endParaRPr lang="en-US"/>
            </a:p>
          </p:txBody>
        </p:sp>
        <p:sp>
          <p:nvSpPr>
            <p:cNvPr id="1031" name="TextBox 7"/>
            <p:cNvSpPr txBox="1">
              <a:spLocks noChangeArrowheads="1"/>
            </p:cNvSpPr>
            <p:nvPr/>
          </p:nvSpPr>
          <p:spPr bwMode="auto">
            <a:xfrm>
              <a:off x="0" y="3048000"/>
              <a:ext cx="914400" cy="461665"/>
            </a:xfrm>
            <a:prstGeom prst="rect">
              <a:avLst/>
            </a:prstGeom>
            <a:noFill/>
            <a:ln w="9525">
              <a:noFill/>
              <a:miter lim="800000"/>
              <a:headEnd/>
              <a:tailEnd/>
            </a:ln>
          </p:spPr>
          <p:txBody>
            <a:bodyPr>
              <a:spAutoFit/>
            </a:bodyPr>
            <a:lstStyle/>
            <a:p>
              <a:pPr algn="ctr">
                <a:buFontTx/>
                <a:buNone/>
              </a:pPr>
              <a:r>
                <a:rPr lang="en-US" sz="1200"/>
                <a:t>Click for next slide</a:t>
              </a:r>
            </a:p>
          </p:txBody>
        </p:sp>
      </p:grpSp>
    </p:spTree>
    <p:controls>
      <p:control spid="1026" name="ShockwaveFlash1" r:id="rId2" imgW="6323810" imgH="4464305"/>
    </p:controls>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685800" y="609600"/>
            <a:ext cx="7772400" cy="762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REVIEW QUESTION</a:t>
            </a:r>
          </a:p>
        </p:txBody>
      </p:sp>
      <p:sp>
        <p:nvSpPr>
          <p:cNvPr id="33795"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endParaRPr lang="en-US" smtClean="0"/>
          </a:p>
          <a:p>
            <a:pPr marL="0" indent="0"/>
            <a:endParaRPr lang="en-US" smtClean="0"/>
          </a:p>
          <a:p>
            <a:pPr marL="0" indent="0"/>
            <a:r>
              <a:rPr lang="en-US" smtClean="0"/>
              <a:t>	What radio limitations can impact 	internal communications?</a:t>
            </a:r>
          </a:p>
        </p:txBody>
      </p:sp>
      <p:sp>
        <p:nvSpPr>
          <p:cNvPr id="4" name="Slide Number Placeholder 3"/>
          <p:cNvSpPr>
            <a:spLocks noGrp="1"/>
          </p:cNvSpPr>
          <p:nvPr>
            <p:ph type="sldNum" sz="quarter" idx="12"/>
          </p:nvPr>
        </p:nvSpPr>
        <p:spPr/>
        <p:txBody>
          <a:bodyPr/>
          <a:lstStyle/>
          <a:p>
            <a:pPr>
              <a:defRPr/>
            </a:pPr>
            <a:r>
              <a:rPr lang="en-US" dirty="0" smtClean="0"/>
              <a:t>3</a:t>
            </a:r>
            <a:r>
              <a:rPr lang="en-US" dirty="0" smtClean="0">
                <a:cs typeface="Arial" charset="0"/>
              </a:rPr>
              <a:t>–</a:t>
            </a:r>
            <a:fld id="{01D5184A-C811-4767-B27D-D490D329E835}" type="slidenum">
              <a:rPr lang="en-US" smtClean="0"/>
              <a:pPr>
                <a:defRPr/>
              </a:pPr>
              <a:t>32</a:t>
            </a:fld>
            <a:endParaRPr lang="en-US" dirty="0"/>
          </a:p>
          <a:p>
            <a:pP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endParaRPr lang="en-US" smtClean="0"/>
          </a:p>
          <a:p>
            <a:pPr marL="0" indent="0"/>
            <a:endParaRPr lang="en-US" smtClean="0"/>
          </a:p>
          <a:p>
            <a:pPr marL="0" indent="0"/>
            <a:r>
              <a:rPr lang="en-US" smtClean="0"/>
              <a:t>	Describe radio procedures used for 	internal communications.</a:t>
            </a:r>
          </a:p>
        </p:txBody>
      </p:sp>
      <p:sp>
        <p:nvSpPr>
          <p:cNvPr id="34819"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
            </a:r>
            <a:br>
              <a:rPr lang="en-US" smtClean="0"/>
            </a:br>
            <a:r>
              <a:rPr lang="en-US" smtClean="0"/>
              <a:t>Learning Objective 5</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F2D4A530-8EFD-4ABE-B465-07F124FED052}"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bwMode="auto">
          <a:xfrm>
            <a:off x="685800" y="228600"/>
            <a:ext cx="83058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000" smtClean="0"/>
              <a:t>Always follow local protocols when sending a message, these are part of the official incident record.</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4364B0FC-A25D-4280-B878-A019CA590E93}" type="slidenum">
              <a:rPr lang="en-US" smtClean="0"/>
              <a:pPr>
                <a:defRPr/>
              </a:pPr>
              <a:t>34</a:t>
            </a:fld>
            <a:endParaRPr lang="en-US" dirty="0"/>
          </a:p>
        </p:txBody>
      </p:sp>
      <p:graphicFrame>
        <p:nvGraphicFramePr>
          <p:cNvPr id="3" name="Diagram 2"/>
          <p:cNvGraphicFramePr/>
          <p:nvPr/>
        </p:nvGraphicFramePr>
        <p:xfrm>
          <a:off x="609600" y="1905000"/>
          <a:ext cx="7391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Content Placeholder 1"/>
          <p:cNvPicPr>
            <a:picLocks noGrp="1" noChangeAspect="1"/>
          </p:cNvPicPr>
          <p:nvPr>
            <p:ph idx="1"/>
          </p:nvPr>
        </p:nvPicPr>
        <p:blipFill rotWithShape="1">
          <a:blip r:embed="rId7" cstate="print">
            <a:extLst>
              <a:ext uri="{28A0092B-C50C-407E-A947-70E740481C1C}">
                <a14:useLocalDpi xmlns:a14="http://schemas.microsoft.com/office/drawing/2010/main" xmlns="" val="0"/>
              </a:ext>
            </a:extLst>
          </a:blip>
          <a:srcRect l="5159" t="5208" r="4365" b="8854"/>
          <a:stretch/>
        </p:blipFill>
        <p:spPr bwMode="auto">
          <a:xfrm>
            <a:off x="4876800" y="1905000"/>
            <a:ext cx="2960715" cy="2142623"/>
          </a:xfrm>
          <a:prstGeom prst="roundRect">
            <a:avLst>
              <a:gd name="adj" fmla="val 16667"/>
            </a:avLst>
          </a:prstGeom>
          <a:ln w="38100">
            <a:solidFill>
              <a:schemeClr val="accent6">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smtClean="0"/>
              <a:t>WARNING</a:t>
            </a:r>
          </a:p>
        </p:txBody>
      </p:sp>
      <p:sp>
        <p:nvSpPr>
          <p:cNvPr id="36867"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smtClean="0"/>
              <a:t>	</a:t>
            </a:r>
          </a:p>
          <a:p>
            <a:pPr marL="0" indent="0"/>
            <a:r>
              <a:rPr lang="en-US" smtClean="0"/>
              <a:t>	</a:t>
            </a:r>
          </a:p>
          <a:p>
            <a:pPr marL="0" indent="0"/>
            <a:r>
              <a:rPr lang="en-US" smtClean="0"/>
              <a:t>	DO NOT REMOVE YOUR 	FACEPIECE TO TALK INTO THE 	MIC.</a:t>
            </a:r>
          </a:p>
        </p:txBody>
      </p:sp>
      <p:sp>
        <p:nvSpPr>
          <p:cNvPr id="4" name="Slide Number Placeholder 3"/>
          <p:cNvSpPr>
            <a:spLocks noGrp="1"/>
          </p:cNvSpPr>
          <p:nvPr>
            <p:ph type="sldNum" sz="quarter" idx="12"/>
          </p:nvPr>
        </p:nvSpPr>
        <p:spPr/>
        <p:txBody>
          <a:bodyPr/>
          <a:lstStyle/>
          <a:p>
            <a:pPr>
              <a:defRPr/>
            </a:pPr>
            <a:r>
              <a:rPr lang="en-US" smtClean="0"/>
              <a:t>1</a:t>
            </a:r>
            <a:r>
              <a:rPr lang="en-US" smtClean="0">
                <a:cs typeface="Arial" charset="0"/>
              </a:rPr>
              <a:t>–</a:t>
            </a:r>
            <a:fld id="{104FF385-3528-47E1-8584-AFE593DAA604}"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685800" y="609600"/>
            <a:ext cx="7772400" cy="762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REVIEW QUESTION</a:t>
            </a:r>
          </a:p>
        </p:txBody>
      </p:sp>
      <p:sp>
        <p:nvSpPr>
          <p:cNvPr id="37891"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endParaRPr lang="en-US" smtClean="0"/>
          </a:p>
          <a:p>
            <a:pPr marL="0" indent="0"/>
            <a:endParaRPr lang="en-US" smtClean="0"/>
          </a:p>
          <a:p>
            <a:pPr marL="0" indent="0"/>
            <a:r>
              <a:rPr lang="en-US" smtClean="0"/>
              <a:t>	What radio procedures must be 	followed for internal 	communications?</a:t>
            </a:r>
          </a:p>
        </p:txBody>
      </p:sp>
      <p:sp>
        <p:nvSpPr>
          <p:cNvPr id="4" name="Slide Number Placeholder 3"/>
          <p:cNvSpPr>
            <a:spLocks noGrp="1"/>
          </p:cNvSpPr>
          <p:nvPr>
            <p:ph type="sldNum" sz="quarter" idx="12"/>
          </p:nvPr>
        </p:nvSpPr>
        <p:spPr/>
        <p:txBody>
          <a:bodyPr/>
          <a:lstStyle/>
          <a:p>
            <a:pPr>
              <a:defRPr/>
            </a:pPr>
            <a:r>
              <a:rPr lang="en-US" dirty="0" smtClean="0"/>
              <a:t>3</a:t>
            </a:r>
            <a:r>
              <a:rPr lang="en-US" dirty="0" smtClean="0">
                <a:cs typeface="Arial" charset="0"/>
              </a:rPr>
              <a:t>–</a:t>
            </a:r>
            <a:fld id="{263C45C5-15D2-4A2E-A1BE-61874C2D5FDC}" type="slidenum">
              <a:rPr lang="en-US" smtClean="0"/>
              <a:pPr>
                <a:defRPr/>
              </a:pPr>
              <a:t>36</a:t>
            </a:fld>
            <a:endParaRPr lang="en-US" dirty="0"/>
          </a:p>
          <a:p>
            <a:pP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bwMode="auto">
          <a:xfrm>
            <a:off x="685800" y="1752600"/>
            <a:ext cx="7772400" cy="2133600"/>
          </a:xfrm>
          <a:noFill/>
          <a:ln>
            <a:miter lim="800000"/>
            <a:headEnd/>
            <a:tailEnd/>
          </a:ln>
        </p:spPr>
        <p:txBody>
          <a:bodyPr vert="horz" wrap="square" lIns="91440" tIns="45720" rIns="91440" bIns="45720" numCol="1" anchor="t" anchorCtr="0" compatLnSpc="1">
            <a:prstTxWarp prst="textNoShape">
              <a:avLst/>
            </a:prstTxWarp>
          </a:bodyPr>
          <a:lstStyle/>
          <a:p>
            <a:pPr marL="0" indent="0"/>
            <a:endParaRPr lang="en-US" dirty="0" smtClean="0"/>
          </a:p>
          <a:p>
            <a:pPr marL="0" indent="0"/>
            <a:endParaRPr lang="en-US" dirty="0" smtClean="0"/>
          </a:p>
          <a:p>
            <a:pPr marL="0" indent="0"/>
            <a:r>
              <a:rPr lang="en-US" dirty="0" smtClean="0"/>
              <a:t>   Documenting a Call using a Run Sheet</a:t>
            </a:r>
            <a:endParaRPr lang="en-US" dirty="0" smtClean="0"/>
          </a:p>
        </p:txBody>
      </p:sp>
      <p:sp>
        <p:nvSpPr>
          <p:cNvPr id="32771"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5F94C517-91F3-4192-8742-5241A4674823}"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bwMode="auto">
          <a:xfrm>
            <a:off x="685800" y="457200"/>
            <a:ext cx="7772400" cy="9144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Documenting a Call using a Run Sheet</a:t>
            </a:r>
            <a:endParaRPr lang="en-US" dirty="0" smtClean="0"/>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5F94C517-91F3-4192-8742-5241A4674823}" type="slidenum">
              <a:rPr lang="en-US" smtClean="0"/>
              <a:pPr>
                <a:defRPr/>
              </a:pPr>
              <a:t>38</a:t>
            </a:fld>
            <a:endParaRPr lang="en-US" dirty="0"/>
          </a:p>
        </p:txBody>
      </p:sp>
      <p:pic>
        <p:nvPicPr>
          <p:cNvPr id="7" name="Picture 6" descr="callsheetfront.png"/>
          <p:cNvPicPr>
            <a:picLocks noChangeAspect="1"/>
          </p:cNvPicPr>
          <p:nvPr/>
        </p:nvPicPr>
        <p:blipFill>
          <a:blip r:embed="rId2" cstate="print"/>
          <a:stretch>
            <a:fillRect/>
          </a:stretch>
        </p:blipFill>
        <p:spPr>
          <a:xfrm>
            <a:off x="990600" y="1524000"/>
            <a:ext cx="3259188" cy="5097528"/>
          </a:xfrm>
          <a:prstGeom prst="rect">
            <a:avLst/>
          </a:prstGeom>
        </p:spPr>
      </p:pic>
      <p:pic>
        <p:nvPicPr>
          <p:cNvPr id="8" name="Picture 7" descr="callsheetback.png"/>
          <p:cNvPicPr>
            <a:picLocks noChangeAspect="1"/>
          </p:cNvPicPr>
          <p:nvPr/>
        </p:nvPicPr>
        <p:blipFill>
          <a:blip r:embed="rId3" cstate="print"/>
          <a:stretch>
            <a:fillRect/>
          </a:stretch>
        </p:blipFill>
        <p:spPr>
          <a:xfrm>
            <a:off x="4936581" y="1524001"/>
            <a:ext cx="3298898" cy="51053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2" cstate="print"/>
          <a:srcRect l="2066" t="5402" r="2066" b="1724"/>
          <a:stretch>
            <a:fillRect/>
          </a:stretch>
        </p:blipFill>
        <p:spPr bwMode="auto">
          <a:xfrm>
            <a:off x="5181600" y="1533525"/>
            <a:ext cx="3309938" cy="3843338"/>
          </a:xfrm>
          <a:prstGeom prst="rect">
            <a:avLst/>
          </a:prstGeom>
          <a:noFill/>
          <a:ln w="9525">
            <a:noFill/>
            <a:miter lim="800000"/>
            <a:headEnd/>
            <a:tailEnd/>
          </a:ln>
        </p:spPr>
      </p:pic>
      <p:pic>
        <p:nvPicPr>
          <p:cNvPr id="11267" name="Picture 4"/>
          <p:cNvPicPr>
            <a:picLocks noChangeAspect="1"/>
          </p:cNvPicPr>
          <p:nvPr/>
        </p:nvPicPr>
        <p:blipFill>
          <a:blip r:embed="rId3" cstate="print"/>
          <a:srcRect t="7491"/>
          <a:stretch>
            <a:fillRect/>
          </a:stretch>
        </p:blipFill>
        <p:spPr bwMode="auto">
          <a:xfrm>
            <a:off x="1371600" y="1487488"/>
            <a:ext cx="2971800" cy="3937000"/>
          </a:xfrm>
          <a:prstGeom prst="rect">
            <a:avLst/>
          </a:prstGeom>
          <a:noFill/>
          <a:ln w="9525">
            <a:noFill/>
            <a:miter lim="800000"/>
            <a:headEnd/>
            <a:tailEnd/>
          </a:ln>
        </p:spPr>
      </p:pic>
      <p:graphicFrame>
        <p:nvGraphicFramePr>
          <p:cNvPr id="2" name="Content Placeholder 1"/>
          <p:cNvGraphicFramePr>
            <a:graphicFrameLocks noGrp="1"/>
          </p:cNvGraphicFramePr>
          <p:nvPr>
            <p:ph idx="1"/>
          </p:nvPr>
        </p:nvGraphicFramePr>
        <p:xfrm>
          <a:off x="762000" y="2057400"/>
          <a:ext cx="77724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269" name="Title 2"/>
          <p:cNvSpPr>
            <a:spLocks noGrp="1"/>
          </p:cNvSpPr>
          <p:nvPr>
            <p:ph type="title"/>
          </p:nvPr>
        </p:nvSpPr>
        <p:spPr bwMode="auto">
          <a:xfrm>
            <a:off x="685800" y="457200"/>
            <a:ext cx="77724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Emergency calls are received through two basic systems.</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9ADA146D-FA2F-4A8C-AB27-0FB94FD0EB1D}"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457200" indent="-457200">
              <a:buFontTx/>
              <a:buChar char="•"/>
            </a:pPr>
            <a:r>
              <a:rPr lang="en-US" smtClean="0"/>
              <a:t>Fire department communications are a critical factor in the successful outcome of any incident.</a:t>
            </a:r>
          </a:p>
          <a:p>
            <a:pPr marL="457200" indent="-457200">
              <a:buFontTx/>
              <a:buChar char="•"/>
            </a:pPr>
            <a:r>
              <a:rPr lang="en-US" smtClean="0"/>
              <a:t>There is a direct connection between fireground communications and fireground safety: The better the communications, the safer the incident.</a:t>
            </a:r>
          </a:p>
        </p:txBody>
      </p:sp>
      <p:sp>
        <p:nvSpPr>
          <p:cNvPr id="38915"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
            </a:r>
            <a:br>
              <a:rPr lang="en-US" smtClean="0"/>
            </a:br>
            <a:r>
              <a:rPr lang="en-US" smtClean="0"/>
              <a:t>Summary</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849EB6CD-5F62-4544-B6F4-7E4AF686E46F}"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09600" indent="-609600" eaLnBrk="1" hangingPunct="1">
              <a:defRPr/>
            </a:pPr>
            <a:r>
              <a:rPr lang="en-US" dirty="0" smtClean="0"/>
              <a:t>	</a:t>
            </a:r>
          </a:p>
          <a:p>
            <a:pPr marL="609600" indent="-609600" eaLnBrk="1" hangingPunct="1">
              <a:defRPr/>
            </a:pPr>
            <a:r>
              <a:rPr lang="en-US" dirty="0"/>
              <a:t>	</a:t>
            </a:r>
            <a:endParaRPr lang="en-US" dirty="0" smtClean="0"/>
          </a:p>
          <a:p>
            <a:pPr marL="609600" indent="-609600" eaLnBrk="1" hangingPunct="1">
              <a:defRPr/>
            </a:pPr>
            <a:r>
              <a:rPr lang="en-US" dirty="0"/>
              <a:t>	Handle emergency and </a:t>
            </a:r>
            <a:r>
              <a:rPr lang="en-US" dirty="0" smtClean="0"/>
              <a:t/>
            </a:r>
            <a:br>
              <a:rPr lang="en-US" dirty="0" smtClean="0"/>
            </a:br>
            <a:r>
              <a:rPr lang="en-US" dirty="0" smtClean="0"/>
              <a:t>nonemergency </a:t>
            </a:r>
            <a:r>
              <a:rPr lang="en-US" dirty="0"/>
              <a:t>calls</a:t>
            </a:r>
            <a:r>
              <a:rPr lang="en-US" dirty="0" smtClean="0"/>
              <a:t>.</a:t>
            </a:r>
          </a:p>
          <a:p>
            <a:pPr marL="609600" indent="-609600" eaLnBrk="1" hangingPunct="1">
              <a:defRPr/>
            </a:pPr>
            <a:endParaRPr lang="en-US" dirty="0" smtClean="0"/>
          </a:p>
          <a:p>
            <a:pPr marL="609600" indent="-609600" eaLnBrk="1" hangingPunct="1">
              <a:defRPr/>
            </a:pPr>
            <a:r>
              <a:rPr lang="en-US" dirty="0" smtClean="0"/>
              <a:t>	</a:t>
            </a:r>
            <a:r>
              <a:rPr lang="en-US" i="1" dirty="0" smtClean="0"/>
              <a:t> This objective is measured in Skill Sheet 3-I-1.</a:t>
            </a:r>
            <a:endParaRPr lang="en-US" dirty="0" smtClean="0"/>
          </a:p>
          <a:p>
            <a:pPr marL="0" indent="0">
              <a:defRPr/>
            </a:pPr>
            <a:endParaRPr lang="en-US" dirty="0"/>
          </a:p>
        </p:txBody>
      </p:sp>
      <p:sp>
        <p:nvSpPr>
          <p:cNvPr id="39939"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
            </a:r>
            <a:br>
              <a:rPr lang="en-US" smtClean="0"/>
            </a:br>
            <a:r>
              <a:rPr lang="en-US" smtClean="0"/>
              <a:t>Learning Objective 6</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877179BF-A471-4DFB-945D-72062A587519}"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09600" indent="-609600" eaLnBrk="1" hangingPunct="1">
              <a:defRPr/>
            </a:pPr>
            <a:r>
              <a:rPr lang="en-US" dirty="0" smtClean="0"/>
              <a:t>	</a:t>
            </a:r>
          </a:p>
          <a:p>
            <a:pPr marL="609600" indent="-609600" eaLnBrk="1" hangingPunct="1">
              <a:defRPr/>
            </a:pPr>
            <a:r>
              <a:rPr lang="en-US" dirty="0"/>
              <a:t>	</a:t>
            </a:r>
            <a:endParaRPr lang="en-US" dirty="0" smtClean="0"/>
          </a:p>
          <a:p>
            <a:pPr marL="609600" indent="-609600" eaLnBrk="1" hangingPunct="1">
              <a:defRPr/>
            </a:pPr>
            <a:r>
              <a:rPr lang="en-US" dirty="0"/>
              <a:t>	Use a portable radio for routine and emergency traffic</a:t>
            </a:r>
            <a:r>
              <a:rPr lang="en-US" dirty="0" smtClean="0"/>
              <a:t>.</a:t>
            </a:r>
          </a:p>
          <a:p>
            <a:pPr marL="609600" indent="-609600" eaLnBrk="1" hangingPunct="1">
              <a:defRPr/>
            </a:pPr>
            <a:endParaRPr lang="en-US" dirty="0" smtClean="0"/>
          </a:p>
          <a:p>
            <a:pPr marL="609600" indent="-609600" eaLnBrk="1" hangingPunct="1">
              <a:defRPr/>
            </a:pPr>
            <a:r>
              <a:rPr lang="en-US" dirty="0" smtClean="0"/>
              <a:t>	</a:t>
            </a:r>
            <a:r>
              <a:rPr lang="en-US" i="1" dirty="0" smtClean="0"/>
              <a:t> This objective is measured in Skill </a:t>
            </a:r>
            <a:r>
              <a:rPr lang="en-US" i="1" smtClean="0"/>
              <a:t>Sheet 3-I-2.</a:t>
            </a:r>
            <a:endParaRPr lang="en-US" dirty="0" smtClean="0"/>
          </a:p>
          <a:p>
            <a:pPr marL="0" indent="0">
              <a:defRPr/>
            </a:pPr>
            <a:endParaRPr lang="en-US" dirty="0"/>
          </a:p>
        </p:txBody>
      </p:sp>
      <p:sp>
        <p:nvSpPr>
          <p:cNvPr id="40963"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
            </a:r>
            <a:br>
              <a:rPr lang="en-US" smtClean="0"/>
            </a:br>
            <a:r>
              <a:rPr lang="en-US" smtClean="0"/>
              <a:t>Learning Objective 7</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48A0F94B-DCD7-46CD-BDA2-48799B1BBD01}"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bwMode="auto">
          <a:xfrm>
            <a:off x="685800" y="457200"/>
            <a:ext cx="77724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Communications centers contain a variety of equipment.</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DDDEF34D-BB1D-4DA2-857C-BDE9DE74AB2E}" type="slidenum">
              <a:rPr lang="en-US" smtClean="0"/>
              <a:pPr>
                <a:defRPr/>
              </a:pPr>
              <a:t>4</a:t>
            </a:fld>
            <a:endParaRPr lang="en-US" dirty="0"/>
          </a:p>
        </p:txBody>
      </p:sp>
      <p:graphicFrame>
        <p:nvGraphicFramePr>
          <p:cNvPr id="5" name="Content Placeholder 4"/>
          <p:cNvGraphicFramePr>
            <a:graphicFrameLocks noGrp="1"/>
          </p:cNvGraphicFramePr>
          <p:nvPr>
            <p:ph idx="1"/>
          </p:nvPr>
        </p:nvGraphicFramePr>
        <p:xfrm>
          <a:off x="304800" y="1066800"/>
          <a:ext cx="86868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4"/>
          <p:cNvGraphicFramePr>
            <a:graphicFrameLocks/>
          </p:cNvGraphicFramePr>
          <p:nvPr/>
        </p:nvGraphicFramePr>
        <p:xfrm>
          <a:off x="304800" y="3200400"/>
          <a:ext cx="86868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bwMode="auto">
          <a:xfrm>
            <a:off x="685800" y="457200"/>
            <a:ext cx="77724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Processing an emergency call requires gathering information.</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0DFD83D4-60C3-4B46-9750-E4F69A13D1D8}" type="slidenum">
              <a:rPr lang="en-US" smtClean="0"/>
              <a:pPr>
                <a:defRPr/>
              </a:pPr>
              <a:t>5</a:t>
            </a:fld>
            <a:endParaRPr lang="en-US" dirty="0"/>
          </a:p>
        </p:txBody>
      </p:sp>
      <p:graphicFrame>
        <p:nvGraphicFramePr>
          <p:cNvPr id="3" name="Content Placeholder 2"/>
          <p:cNvGraphicFramePr>
            <a:graphicFrameLocks noGrp="1"/>
          </p:cNvGraphicFramePr>
          <p:nvPr>
            <p:ph idx="1"/>
          </p:nvPr>
        </p:nvGraphicFramePr>
        <p:xfrm>
          <a:off x="838200" y="1600200"/>
          <a:ext cx="7772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bwMode="auto">
          <a:xfrm>
            <a:off x="685800" y="457200"/>
            <a:ext cx="77724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Emergency calls are reported to responders in a variety of ways.</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20A67361-4B44-46AF-BAD1-BD43033D7537}" type="slidenum">
              <a:rPr lang="en-US" smtClean="0"/>
              <a:pPr>
                <a:defRPr/>
              </a:pPr>
              <a:t>6</a:t>
            </a:fld>
            <a:endParaRPr lang="en-US" dirty="0"/>
          </a:p>
        </p:txBody>
      </p:sp>
      <p:graphicFrame>
        <p:nvGraphicFramePr>
          <p:cNvPr id="5" name="Content Placeholder 4"/>
          <p:cNvGraphicFramePr>
            <a:graphicFrameLocks noGrp="1"/>
          </p:cNvGraphicFramePr>
          <p:nvPr>
            <p:ph idx="1"/>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685800" y="609600"/>
            <a:ext cx="7772400" cy="762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REVIEW QUESTION</a:t>
            </a:r>
          </a:p>
        </p:txBody>
      </p:sp>
      <p:sp>
        <p:nvSpPr>
          <p:cNvPr id="15363"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endParaRPr lang="en-US" smtClean="0"/>
          </a:p>
          <a:p>
            <a:pPr marL="0" indent="0"/>
            <a:endParaRPr lang="en-US" smtClean="0"/>
          </a:p>
          <a:p>
            <a:pPr marL="0" indent="0"/>
            <a:r>
              <a:rPr lang="en-US" smtClean="0"/>
              <a:t>	What is the procedure for receiving 	an emergency external 	communication?</a:t>
            </a:r>
          </a:p>
        </p:txBody>
      </p:sp>
      <p:sp>
        <p:nvSpPr>
          <p:cNvPr id="4" name="Slide Number Placeholder 3"/>
          <p:cNvSpPr>
            <a:spLocks noGrp="1"/>
          </p:cNvSpPr>
          <p:nvPr>
            <p:ph type="sldNum" sz="quarter" idx="12"/>
          </p:nvPr>
        </p:nvSpPr>
        <p:spPr/>
        <p:txBody>
          <a:bodyPr/>
          <a:lstStyle/>
          <a:p>
            <a:pPr>
              <a:defRPr/>
            </a:pPr>
            <a:r>
              <a:rPr lang="en-US" dirty="0" smtClean="0"/>
              <a:t>3</a:t>
            </a:r>
            <a:r>
              <a:rPr lang="en-US" dirty="0" smtClean="0">
                <a:cs typeface="Arial" charset="0"/>
              </a:rPr>
              <a:t>–</a:t>
            </a:r>
            <a:fld id="{5DAE7B8C-1F56-4878-8EF2-AF3D92FE2158}" type="slidenum">
              <a:rPr lang="en-US" smtClean="0"/>
              <a:pPr>
                <a:defRPr/>
              </a:pPr>
              <a:t>7</a:t>
            </a:fld>
            <a:endParaRPr lang="en-US" dirty="0"/>
          </a:p>
          <a:p>
            <a:pP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457200" y="1219200"/>
          <a:ext cx="8305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7" name="Title 2"/>
          <p:cNvSpPr>
            <a:spLocks noGrp="1"/>
          </p:cNvSpPr>
          <p:nvPr>
            <p:ph type="title"/>
          </p:nvPr>
        </p:nvSpPr>
        <p:spPr bwMode="auto">
          <a:xfrm>
            <a:off x="685800" y="457200"/>
            <a:ext cx="77724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Receiving nonemergency calls is also a part of station life.</a:t>
            </a:r>
          </a:p>
        </p:txBody>
      </p:sp>
      <p:sp>
        <p:nvSpPr>
          <p:cNvPr id="4" name="Slide Number Placeholder 3"/>
          <p:cNvSpPr>
            <a:spLocks noGrp="1"/>
          </p:cNvSpPr>
          <p:nvPr>
            <p:ph type="sldNum" sz="quarter" idx="10"/>
          </p:nvPr>
        </p:nvSpPr>
        <p:spPr/>
        <p:txBody>
          <a:bodyPr/>
          <a:lstStyle/>
          <a:p>
            <a:pPr>
              <a:defRPr/>
            </a:pPr>
            <a:r>
              <a:rPr lang="en-US" dirty="0" smtClean="0"/>
              <a:t>3</a:t>
            </a:r>
            <a:r>
              <a:rPr lang="en-US" dirty="0" smtClean="0">
                <a:cs typeface="Arial" charset="0"/>
              </a:rPr>
              <a:t>–</a:t>
            </a:r>
            <a:fld id="{6275CACC-486C-4EF4-8F7D-47A1FA003BA2}" type="slidenum">
              <a:rPr lang="en-US" smtClean="0"/>
              <a:pPr>
                <a:defRPr/>
              </a:pPr>
              <a:t>8</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6484</TotalTime>
  <Words>818</Words>
  <Application>Microsoft Office PowerPoint</Application>
  <PresentationFormat>On-screen Show (4:3)</PresentationFormat>
  <Paragraphs>219</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Tahoma</vt:lpstr>
      <vt:lpstr>Times New Roman</vt:lpstr>
      <vt:lpstr>1_Default Design</vt:lpstr>
      <vt:lpstr>Slide 0</vt:lpstr>
      <vt:lpstr> Learning Objective 1</vt:lpstr>
      <vt:lpstr> Learning Objective 2</vt:lpstr>
      <vt:lpstr>Emergency calls are received through two basic systems.</vt:lpstr>
      <vt:lpstr>Communications centers contain a variety of equipment.</vt:lpstr>
      <vt:lpstr>Processing an emergency call requires gathering information.</vt:lpstr>
      <vt:lpstr>Emergency calls are reported to responders in a variety of ways.</vt:lpstr>
      <vt:lpstr>REVIEW QUESTION</vt:lpstr>
      <vt:lpstr>Receiving nonemergency calls is also a part of station life.</vt:lpstr>
      <vt:lpstr>You must remain calm and courteous when handling angry calls.</vt:lpstr>
      <vt:lpstr>Manning the Radio Room at the Station</vt:lpstr>
      <vt:lpstr>Emergency services dispatching begins with some form of alert.</vt:lpstr>
      <vt:lpstr>REVIEW QUESTION</vt:lpstr>
      <vt:lpstr> Learning Objective 3</vt:lpstr>
      <vt:lpstr>Internal communications are transmitted to specific groups.</vt:lpstr>
      <vt:lpstr>Radio systems used to transmit messages vary based on location and size.</vt:lpstr>
      <vt:lpstr>Radio signals transmit in either analog or digital format over two types of carrier waves.</vt:lpstr>
      <vt:lpstr>Signal transmission occurs depending on the type of equipment in the system.</vt:lpstr>
      <vt:lpstr>Signal transmission occurs depending on the type of equipment in the system.</vt:lpstr>
      <vt:lpstr>Signal transmission occurs depending on the type of equipment in the system.</vt:lpstr>
      <vt:lpstr>Modern fireground systems are designed to operate on multiple channels.</vt:lpstr>
      <vt:lpstr>A trunked system uses repeaters to assign transmissions to available frequencies.</vt:lpstr>
      <vt:lpstr>REVIEW QUESTION</vt:lpstr>
      <vt:lpstr>Radio communication and terminology are regulated by specific practices.</vt:lpstr>
      <vt:lpstr>New Tecumseth Fire Rescue Radio Setup</vt:lpstr>
      <vt:lpstr>New Tecumseth Fire Rescue Radio Setup</vt:lpstr>
      <vt:lpstr>New Tecumseth Fire Rescue Radio Setup</vt:lpstr>
      <vt:lpstr>New Tecumseth Fire Rescue Radio Setup</vt:lpstr>
      <vt:lpstr>New Tecumseth Fire Rescue Radio Setup</vt:lpstr>
      <vt:lpstr>New Tecumseth Fire Rescue Radio Setup</vt:lpstr>
      <vt:lpstr> Learning Objective 4</vt:lpstr>
      <vt:lpstr>There are several radio limitations that can impact internal communications.</vt:lpstr>
      <vt:lpstr>REVIEW QUESTION</vt:lpstr>
      <vt:lpstr> Learning Objective 5</vt:lpstr>
      <vt:lpstr>Always follow local protocols when sending a message, these are part of the official incident record.</vt:lpstr>
      <vt:lpstr>WARNING</vt:lpstr>
      <vt:lpstr>REVIEW QUESTION</vt:lpstr>
      <vt:lpstr> </vt:lpstr>
      <vt:lpstr>Documenting a Call using a Run Sheet</vt:lpstr>
      <vt:lpstr> Summary</vt:lpstr>
      <vt:lpstr> Learning Objective 6</vt:lpstr>
      <vt:lpstr> Learning Objective 7</vt:lpstr>
    </vt:vector>
  </TitlesOfParts>
  <Company>Fire Protection Publications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dc:title>
  <dc:creator>FPP</dc:creator>
  <cp:lastModifiedBy>user</cp:lastModifiedBy>
  <cp:revision>540</cp:revision>
  <dcterms:created xsi:type="dcterms:W3CDTF">2004-08-11T16:45:14Z</dcterms:created>
  <dcterms:modified xsi:type="dcterms:W3CDTF">2013-07-28T16:40:28Z</dcterms:modified>
</cp:coreProperties>
</file>